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3" r:id="rId3"/>
    <p:sldId id="265" r:id="rId4"/>
    <p:sldId id="274" r:id="rId5"/>
    <p:sldId id="276" r:id="rId6"/>
    <p:sldId id="275" r:id="rId7"/>
    <p:sldId id="277" r:id="rId8"/>
    <p:sldId id="259" r:id="rId9"/>
    <p:sldId id="264" r:id="rId10"/>
    <p:sldId id="269" r:id="rId11"/>
    <p:sldId id="272" r:id="rId12"/>
    <p:sldId id="270" r:id="rId13"/>
    <p:sldId id="271" r:id="rId14"/>
    <p:sldId id="278" r:id="rId15"/>
    <p:sldId id="273" r:id="rId16"/>
    <p:sldId id="266" r:id="rId17"/>
    <p:sldId id="260" r:id="rId18"/>
    <p:sldId id="267" r:id="rId19"/>
    <p:sldId id="268" r:id="rId20"/>
    <p:sldId id="258" r:id="rId2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870" autoAdjust="0"/>
  </p:normalViewPr>
  <p:slideViewPr>
    <p:cSldViewPr>
      <p:cViewPr>
        <p:scale>
          <a:sx n="66" d="100"/>
          <a:sy n="66" d="100"/>
        </p:scale>
        <p:origin x="-1276" y="-4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04.03.2019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04.03.2019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04.03.2019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04.03.2019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04.03.2019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04.03.2019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04.03.2019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04.03.2019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04.03.2019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04.03.2019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04.03.2019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04.03.2019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mailto:pl_shkola-6@mail.ru" TargetMode="External"/><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4.png"/><Relationship Id="rId5" Type="http://schemas.microsoft.com/office/2007/relationships/hdphoto" Target="../media/hdphoto1.wdp"/><Relationship Id="rId10" Type="http://schemas.openxmlformats.org/officeDocument/2006/relationships/image" Target="../media/image78.png"/><Relationship Id="rId4" Type="http://schemas.openxmlformats.org/officeDocument/2006/relationships/image" Target="../media/image73.png"/><Relationship Id="rId9" Type="http://schemas.openxmlformats.org/officeDocument/2006/relationships/image" Target="../media/image77.png"/></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6.wdp"/><Relationship Id="rId18" Type="http://schemas.microsoft.com/office/2007/relationships/hdphoto" Target="../media/hdphoto8.wdp"/><Relationship Id="rId3" Type="http://schemas.microsoft.com/office/2007/relationships/hdphoto" Target="../media/hdphoto2.wdp"/><Relationship Id="rId21" Type="http://schemas.openxmlformats.org/officeDocument/2006/relationships/image" Target="../media/image90.png"/><Relationship Id="rId7" Type="http://schemas.openxmlformats.org/officeDocument/2006/relationships/image" Target="../media/image82.jpeg"/><Relationship Id="rId12" Type="http://schemas.openxmlformats.org/officeDocument/2006/relationships/image" Target="../media/image85.jpeg"/><Relationship Id="rId17" Type="http://schemas.openxmlformats.org/officeDocument/2006/relationships/image" Target="../media/image88.jpeg"/><Relationship Id="rId2" Type="http://schemas.openxmlformats.org/officeDocument/2006/relationships/image" Target="../media/image79.jpeg"/><Relationship Id="rId16" Type="http://schemas.openxmlformats.org/officeDocument/2006/relationships/image" Target="../media/image87.jpeg"/><Relationship Id="rId20" Type="http://schemas.microsoft.com/office/2007/relationships/hdphoto" Target="../media/hdphoto9.wdp"/><Relationship Id="rId1" Type="http://schemas.openxmlformats.org/officeDocument/2006/relationships/slideLayout" Target="../slideLayouts/slideLayout7.xml"/><Relationship Id="rId6" Type="http://schemas.openxmlformats.org/officeDocument/2006/relationships/image" Target="../media/image81.jpeg"/><Relationship Id="rId11" Type="http://schemas.microsoft.com/office/2007/relationships/hdphoto" Target="../media/hdphoto5.wdp"/><Relationship Id="rId5" Type="http://schemas.microsoft.com/office/2007/relationships/hdphoto" Target="../media/hdphoto3.wdp"/><Relationship Id="rId15" Type="http://schemas.microsoft.com/office/2007/relationships/hdphoto" Target="../media/hdphoto7.wdp"/><Relationship Id="rId10" Type="http://schemas.openxmlformats.org/officeDocument/2006/relationships/image" Target="../media/image84.jpeg"/><Relationship Id="rId19" Type="http://schemas.openxmlformats.org/officeDocument/2006/relationships/image" Target="../media/image89.jpeg"/><Relationship Id="rId4" Type="http://schemas.openxmlformats.org/officeDocument/2006/relationships/image" Target="../media/image80.jpeg"/><Relationship Id="rId9" Type="http://schemas.openxmlformats.org/officeDocument/2006/relationships/image" Target="../media/image83.jpeg"/><Relationship Id="rId14" Type="http://schemas.openxmlformats.org/officeDocument/2006/relationships/image" Target="../media/image86.jpeg"/><Relationship Id="rId22" Type="http://schemas.microsoft.com/office/2007/relationships/hdphoto" Target="../media/hdphoto10.wdp"/></Relationships>
</file>

<file path=ppt/slides/_rels/slide13.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 Id="rId9" Type="http://schemas.openxmlformats.org/officeDocument/2006/relationships/image" Target="../media/image72.png"/></Relationships>
</file>

<file path=ppt/slides/_rels/slide14.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jpe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15.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media/image108.png"/><Relationship Id="rId11" Type="http://schemas.microsoft.com/office/2007/relationships/hdphoto" Target="../media/hdphoto11.wdp"/><Relationship Id="rId5" Type="http://schemas.openxmlformats.org/officeDocument/2006/relationships/image" Target="../media/image107.png"/><Relationship Id="rId10" Type="http://schemas.openxmlformats.org/officeDocument/2006/relationships/image" Target="../media/image112.jpeg"/><Relationship Id="rId4" Type="http://schemas.openxmlformats.org/officeDocument/2006/relationships/image" Target="../media/image106.png"/><Relationship Id="rId9" Type="http://schemas.openxmlformats.org/officeDocument/2006/relationships/image" Target="../media/image111.png"/></Relationships>
</file>

<file path=ppt/slides/_rels/slide16.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04.png"/><Relationship Id="rId7" Type="http://schemas.openxmlformats.org/officeDocument/2006/relationships/image" Target="../media/image117.png"/><Relationship Id="rId12" Type="http://schemas.openxmlformats.org/officeDocument/2006/relationships/image" Target="../media/image122.png"/><Relationship Id="rId2"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116.png"/><Relationship Id="rId11" Type="http://schemas.openxmlformats.org/officeDocument/2006/relationships/image" Target="../media/image121.png"/><Relationship Id="rId5" Type="http://schemas.openxmlformats.org/officeDocument/2006/relationships/image" Target="../media/image115.png"/><Relationship Id="rId10" Type="http://schemas.openxmlformats.org/officeDocument/2006/relationships/image" Target="../media/image120.png"/><Relationship Id="rId4" Type="http://schemas.openxmlformats.org/officeDocument/2006/relationships/image" Target="../media/image114.png"/><Relationship Id="rId9" Type="http://schemas.openxmlformats.org/officeDocument/2006/relationships/image" Target="../media/image119.png"/></Relationships>
</file>

<file path=ppt/slides/_rels/slide17.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image" Target="../media/image124.jpeg"/><Relationship Id="rId7" Type="http://schemas.openxmlformats.org/officeDocument/2006/relationships/image" Target="../media/image128.jpeg"/><Relationship Id="rId2" Type="http://schemas.openxmlformats.org/officeDocument/2006/relationships/image" Target="../media/image123.jpeg"/><Relationship Id="rId1" Type="http://schemas.openxmlformats.org/officeDocument/2006/relationships/slideLayout" Target="../slideLayouts/slideLayout7.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 Id="rId9" Type="http://schemas.openxmlformats.org/officeDocument/2006/relationships/image" Target="../media/image104.png"/></Relationships>
</file>

<file path=ppt/slides/_rels/slide1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7.xml"/><Relationship Id="rId4" Type="http://schemas.openxmlformats.org/officeDocument/2006/relationships/image" Target="../media/image132.jpeg"/></Relationships>
</file>

<file path=ppt/slides/_rels/slide19.xml.rels><?xml version="1.0" encoding="UTF-8" standalone="yes"?>
<Relationships xmlns="http://schemas.openxmlformats.org/package/2006/relationships"><Relationship Id="rId8" Type="http://schemas.openxmlformats.org/officeDocument/2006/relationships/image" Target="../media/image132.jpeg"/><Relationship Id="rId3" Type="http://schemas.openxmlformats.org/officeDocument/2006/relationships/image" Target="../media/image130.png"/><Relationship Id="rId7" Type="http://schemas.openxmlformats.org/officeDocument/2006/relationships/image" Target="../media/image137.png"/><Relationship Id="rId2" Type="http://schemas.openxmlformats.org/officeDocument/2006/relationships/image" Target="../media/image133.png"/><Relationship Id="rId1" Type="http://schemas.openxmlformats.org/officeDocument/2006/relationships/slideLayout" Target="../slideLayouts/slideLayout7.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141.png"/><Relationship Id="rId2" Type="http://schemas.openxmlformats.org/officeDocument/2006/relationships/image" Target="../media/image138.png"/><Relationship Id="rId1" Type="http://schemas.openxmlformats.org/officeDocument/2006/relationships/slideLayout" Target="../slideLayouts/slideLayout7.xml"/><Relationship Id="rId6" Type="http://schemas.openxmlformats.org/officeDocument/2006/relationships/image" Target="../media/image57.png"/><Relationship Id="rId5" Type="http://schemas.microsoft.com/office/2007/relationships/hdphoto" Target="../media/hdphoto12.wdp"/><Relationship Id="rId4" Type="http://schemas.openxmlformats.org/officeDocument/2006/relationships/image" Target="../media/image140.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7.jpeg"/><Relationship Id="rId3" Type="http://schemas.openxmlformats.org/officeDocument/2006/relationships/image" Target="../media/image28.jpeg"/><Relationship Id="rId7" Type="http://schemas.openxmlformats.org/officeDocument/2006/relationships/image" Target="../media/image32.jpeg"/><Relationship Id="rId12" Type="http://schemas.openxmlformats.org/officeDocument/2006/relationships/image" Target="../media/image36.pn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jpeg"/><Relationship Id="rId11" Type="http://schemas.openxmlformats.org/officeDocument/2006/relationships/image" Target="../media/image35.png"/><Relationship Id="rId5" Type="http://schemas.openxmlformats.org/officeDocument/2006/relationships/image" Target="../media/image30.png"/><Relationship Id="rId10" Type="http://schemas.openxmlformats.org/officeDocument/2006/relationships/image" Target="../media/image34.png"/><Relationship Id="rId4" Type="http://schemas.openxmlformats.org/officeDocument/2006/relationships/image" Target="../media/image29.png"/><Relationship Id="rId9" Type="http://schemas.openxmlformats.org/officeDocument/2006/relationships/image" Target="../media/image33.jpeg"/></Relationships>
</file>

<file path=ppt/slides/_rels/slide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10" Type="http://schemas.openxmlformats.org/officeDocument/2006/relationships/image" Target="../media/image53.jpeg"/><Relationship Id="rId4" Type="http://schemas.openxmlformats.org/officeDocument/2006/relationships/image" Target="../media/image47.jpeg"/><Relationship Id="rId9" Type="http://schemas.openxmlformats.org/officeDocument/2006/relationships/image" Target="../media/image52.jpeg"/></Relationships>
</file>

<file path=ppt/slides/_rels/slide8.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eg"/></Relationships>
</file>

<file path=ppt/slides/_rels/slide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1800" y="5777880"/>
            <a:ext cx="1205107" cy="1080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Заголовок 1"/>
          <p:cNvSpPr txBox="1">
            <a:spLocks/>
          </p:cNvSpPr>
          <p:nvPr/>
        </p:nvSpPr>
        <p:spPr>
          <a:xfrm>
            <a:off x="1715125" y="911585"/>
            <a:ext cx="5904656" cy="792088"/>
          </a:xfrm>
          <a:prstGeom prst="rect">
            <a:avLst/>
          </a:prstGeom>
          <a:solidFill>
            <a:srgbClr val="00B0F0"/>
          </a:solidFill>
          <a:ln w="38100" cap="flat" cmpd="sng" algn="ctr">
            <a:solidFill>
              <a:srgbClr val="FFFF00"/>
            </a:solidFill>
            <a:prstDash val="solid"/>
          </a:ln>
        </p:spPr>
        <p:style>
          <a:lnRef idx="3">
            <a:schemeClr val="lt1"/>
          </a:lnRef>
          <a:fillRef idx="1">
            <a:schemeClr val="accent6"/>
          </a:fillRef>
          <a:effectRef idx="1">
            <a:schemeClr val="accent6"/>
          </a:effectRef>
          <a:fontRef idx="minor">
            <a:schemeClr val="lt1"/>
          </a:fontRef>
        </p:style>
        <p:txBody>
          <a:bodyPr>
            <a:normAutofit fontScale="900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ru-RU" sz="4800" smtClean="0">
                <a:ln>
                  <a:solidFill>
                    <a:srgbClr val="FFC000"/>
                  </a:solidFill>
                </a:ln>
                <a:solidFill>
                  <a:srgbClr val="FFFF00"/>
                </a:solidFill>
                <a:latin typeface="Times New Roman" pitchFamily="18" charset="0"/>
                <a:cs typeface="Times New Roman" pitchFamily="18" charset="0"/>
              </a:rPr>
              <a:t>КОЛЛЕДЖ ТЫНЫСЫ</a:t>
            </a:r>
            <a:endParaRPr lang="ru-RU" sz="4800" dirty="0">
              <a:ln>
                <a:solidFill>
                  <a:srgbClr val="FFC000"/>
                </a:solidFill>
              </a:ln>
              <a:solidFill>
                <a:srgbClr val="FFFF00"/>
              </a:solidFill>
              <a:latin typeface="Times New Roman" pitchFamily="18" charset="0"/>
              <a:cs typeface="Times New Roman" pitchFamily="18" charset="0"/>
            </a:endParaRPr>
          </a:p>
        </p:txBody>
      </p:sp>
      <p:sp>
        <p:nvSpPr>
          <p:cNvPr id="5" name="Подзаголовок 2"/>
          <p:cNvSpPr txBox="1">
            <a:spLocks/>
          </p:cNvSpPr>
          <p:nvPr/>
        </p:nvSpPr>
        <p:spPr>
          <a:xfrm>
            <a:off x="1974396" y="1812451"/>
            <a:ext cx="5328592" cy="243027"/>
          </a:xfrm>
          <a:prstGeom prst="rect">
            <a:avLst/>
          </a:prstGeom>
        </p:spPr>
        <p:style>
          <a:lnRef idx="1">
            <a:schemeClr val="accent6"/>
          </a:lnRef>
          <a:fillRef idx="2">
            <a:schemeClr val="accent6"/>
          </a:fillRef>
          <a:effectRef idx="1">
            <a:schemeClr val="accent6"/>
          </a:effectRef>
          <a:fontRef idx="minor">
            <a:schemeClr val="dk1"/>
          </a:fontRef>
        </p:style>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buNone/>
            </a:pPr>
            <a:r>
              <a:rPr lang="kk-KZ" sz="1050" b="1" dirty="0" smtClean="0">
                <a:solidFill>
                  <a:schemeClr val="tx1"/>
                </a:solidFill>
                <a:latin typeface="Times New Roman" pitchFamily="18" charset="0"/>
                <a:cs typeface="Times New Roman" pitchFamily="18" charset="0"/>
              </a:rPr>
              <a:t>     </a:t>
            </a:r>
            <a:r>
              <a:rPr lang="en-US" sz="1050" b="1" dirty="0" smtClean="0">
                <a:solidFill>
                  <a:schemeClr val="tx1"/>
                </a:solidFill>
                <a:latin typeface="Times New Roman" pitchFamily="18" charset="0"/>
                <a:cs typeface="Times New Roman" pitchFamily="18" charset="0"/>
              </a:rPr>
              <a:t>http:</a:t>
            </a:r>
            <a:r>
              <a:rPr lang="en-US" sz="1050" b="1" dirty="0" smtClean="0">
                <a:solidFill>
                  <a:srgbClr val="0070C0"/>
                </a:solidFill>
                <a:latin typeface="Times New Roman" pitchFamily="18" charset="0"/>
                <a:cs typeface="Times New Roman" pitchFamily="18" charset="0"/>
              </a:rPr>
              <a:t> </a:t>
            </a:r>
            <a:r>
              <a:rPr lang="en-US" sz="1050" b="1" dirty="0">
                <a:solidFill>
                  <a:srgbClr val="0070C0"/>
                </a:solidFill>
                <a:latin typeface="Times New Roman" pitchFamily="18" charset="0"/>
                <a:cs typeface="Times New Roman" pitchFamily="18" charset="0"/>
              </a:rPr>
              <a:t>http://zhambyl-pk.kz/ru/                                      </a:t>
            </a:r>
            <a:r>
              <a:rPr lang="kk-KZ" sz="1050" dirty="0" smtClean="0">
                <a:solidFill>
                  <a:srgbClr val="0070C0"/>
                </a:solidFill>
              </a:rPr>
              <a:t>e-mail:</a:t>
            </a:r>
            <a:r>
              <a:rPr lang="kk-KZ" sz="1050" u="sng" dirty="0" smtClean="0">
                <a:hlinkClick r:id="rId3"/>
              </a:rPr>
              <a:t>pl_shkola-6@mail.ru</a:t>
            </a:r>
            <a:endParaRPr lang="ru-RU" sz="1050" b="1" dirty="0">
              <a:solidFill>
                <a:srgbClr val="0070C0"/>
              </a:solidFill>
              <a:latin typeface="Times New Roman" pitchFamily="18" charset="0"/>
              <a:cs typeface="Times New Roman" pitchFamily="18" charset="0"/>
            </a:endParaRPr>
          </a:p>
        </p:txBody>
      </p:sp>
      <p:sp>
        <p:nvSpPr>
          <p:cNvPr id="6" name="TextBox 5"/>
          <p:cNvSpPr txBox="1"/>
          <p:nvPr/>
        </p:nvSpPr>
        <p:spPr>
          <a:xfrm>
            <a:off x="4782708" y="56818"/>
            <a:ext cx="2520280"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kk-KZ" sz="1000" i="1" dirty="0" smtClean="0">
                <a:latin typeface="Times New Roman" pitchFamily="18" charset="0"/>
                <a:cs typeface="Times New Roman" pitchFamily="18" charset="0"/>
              </a:rPr>
              <a:t>Колледжім – білімнің кең керегесі</a:t>
            </a:r>
            <a:br>
              <a:rPr lang="kk-KZ" sz="1000" i="1" dirty="0" smtClean="0">
                <a:latin typeface="Times New Roman" pitchFamily="18" charset="0"/>
                <a:cs typeface="Times New Roman" pitchFamily="18" charset="0"/>
              </a:rPr>
            </a:br>
            <a:r>
              <a:rPr lang="kk-KZ" sz="1000" i="1" dirty="0" smtClean="0">
                <a:latin typeface="Times New Roman" pitchFamily="18" charset="0"/>
                <a:cs typeface="Times New Roman" pitchFamily="18" charset="0"/>
              </a:rPr>
              <a:t>ұрпаққа үлгі болған өнегесі.</a:t>
            </a:r>
            <a:br>
              <a:rPr lang="kk-KZ" sz="1000" i="1" dirty="0" smtClean="0">
                <a:latin typeface="Times New Roman" pitchFamily="18" charset="0"/>
                <a:cs typeface="Times New Roman" pitchFamily="18" charset="0"/>
              </a:rPr>
            </a:br>
            <a:r>
              <a:rPr lang="kk-KZ" sz="1000" i="1" dirty="0" smtClean="0">
                <a:latin typeface="Times New Roman" pitchFamily="18" charset="0"/>
                <a:cs typeface="Times New Roman" pitchFamily="18" charset="0"/>
              </a:rPr>
              <a:t>Жаңашыл, шығармашыл жұмыстармен</a:t>
            </a:r>
            <a:br>
              <a:rPr lang="kk-KZ" sz="1000" i="1" dirty="0" smtClean="0">
                <a:latin typeface="Times New Roman" pitchFamily="18" charset="0"/>
                <a:cs typeface="Times New Roman" pitchFamily="18" charset="0"/>
              </a:rPr>
            </a:br>
            <a:r>
              <a:rPr lang="kk-KZ" sz="1000" i="1" dirty="0" smtClean="0">
                <a:latin typeface="Times New Roman" pitchFamily="18" charset="0"/>
                <a:cs typeface="Times New Roman" pitchFamily="18" charset="0"/>
              </a:rPr>
              <a:t>биіктен асқақтайды мәртебесі</a:t>
            </a:r>
            <a:endParaRPr lang="ru-RU" sz="1000" i="1" dirty="0"/>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012" y="221779"/>
            <a:ext cx="1071120" cy="10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7894" y="221779"/>
            <a:ext cx="1177901"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807894" y="1466200"/>
            <a:ext cx="1084586" cy="553998"/>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ru-RU" dirty="0" smtClean="0"/>
              <a:t>№2 (6)</a:t>
            </a:r>
          </a:p>
          <a:p>
            <a:pPr algn="ctr"/>
            <a:r>
              <a:rPr lang="kk-KZ" sz="1200" dirty="0" smtClean="0"/>
              <a:t> 2019 жыл</a:t>
            </a:r>
            <a:endParaRPr lang="ru-RU" sz="1200" dirty="0"/>
          </a:p>
        </p:txBody>
      </p:sp>
      <p:sp>
        <p:nvSpPr>
          <p:cNvPr id="10" name="TextBox 9"/>
          <p:cNvSpPr txBox="1"/>
          <p:nvPr/>
        </p:nvSpPr>
        <p:spPr>
          <a:xfrm>
            <a:off x="199504" y="1307629"/>
            <a:ext cx="1224136" cy="95410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kk-KZ" sz="800" b="1" dirty="0" smtClean="0">
                <a:latin typeface="Times New Roman" pitchFamily="18" charset="0"/>
                <a:cs typeface="Times New Roman" pitchFamily="18" charset="0"/>
              </a:rPr>
              <a:t>Жамбыл атындағы</a:t>
            </a:r>
          </a:p>
          <a:p>
            <a:pPr algn="ctr"/>
            <a:r>
              <a:rPr lang="kk-KZ" sz="800" b="1" dirty="0" smtClean="0">
                <a:latin typeface="Times New Roman" pitchFamily="18" charset="0"/>
                <a:cs typeface="Times New Roman" pitchFamily="18" charset="0"/>
              </a:rPr>
              <a:t>Ұзынағаш кәсіптік</a:t>
            </a:r>
          </a:p>
          <a:p>
            <a:pPr algn="ctr"/>
            <a:r>
              <a:rPr lang="kk-KZ" sz="800" b="1" dirty="0">
                <a:latin typeface="Times New Roman" pitchFamily="18" charset="0"/>
                <a:cs typeface="Times New Roman" pitchFamily="18" charset="0"/>
              </a:rPr>
              <a:t>к</a:t>
            </a:r>
            <a:r>
              <a:rPr lang="kk-KZ" sz="800" b="1" dirty="0" smtClean="0">
                <a:latin typeface="Times New Roman" pitchFamily="18" charset="0"/>
                <a:cs typeface="Times New Roman" pitchFamily="18" charset="0"/>
              </a:rPr>
              <a:t>олледжінің ай сайын</a:t>
            </a:r>
          </a:p>
          <a:p>
            <a:pPr algn="ctr"/>
            <a:r>
              <a:rPr lang="kk-KZ" sz="800" b="1" dirty="0">
                <a:latin typeface="Times New Roman" pitchFamily="18" charset="0"/>
                <a:cs typeface="Times New Roman" pitchFamily="18" charset="0"/>
              </a:rPr>
              <a:t>ш</a:t>
            </a:r>
            <a:r>
              <a:rPr lang="kk-KZ" sz="800" b="1" dirty="0" smtClean="0">
                <a:latin typeface="Times New Roman" pitchFamily="18" charset="0"/>
                <a:cs typeface="Times New Roman" pitchFamily="18" charset="0"/>
              </a:rPr>
              <a:t>ығатын басылым</a:t>
            </a:r>
            <a:r>
              <a:rPr lang="kk-KZ" sz="800" dirty="0" smtClean="0">
                <a:latin typeface="Times New Roman" pitchFamily="18" charset="0"/>
                <a:cs typeface="Times New Roman" pitchFamily="18" charset="0"/>
              </a:rPr>
              <a:t>.</a:t>
            </a:r>
          </a:p>
          <a:p>
            <a:pPr algn="ctr"/>
            <a:r>
              <a:rPr lang="kk-KZ" sz="800" dirty="0" smtClean="0">
                <a:latin typeface="Times New Roman" pitchFamily="18" charset="0"/>
                <a:cs typeface="Times New Roman" pitchFamily="18" charset="0"/>
              </a:rPr>
              <a:t>Газет 2018 жылдың қыркүйек айынан бастап шығады</a:t>
            </a:r>
            <a:endParaRPr lang="ru-RU" sz="800"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040" y="2348880"/>
            <a:ext cx="3687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88021" y="2730892"/>
            <a:ext cx="5904656" cy="3046988"/>
          </a:xfrm>
          <a:prstGeom prst="rect">
            <a:avLst/>
          </a:prstGeom>
        </p:spPr>
        <p:txBody>
          <a:bodyPr wrap="square">
            <a:spAutoFit/>
          </a:bodyPr>
          <a:lstStyle/>
          <a:p>
            <a:pPr marL="171450" indent="-171450" algn="just">
              <a:buFont typeface="Wingdings" panose="05000000000000000000" pitchFamily="2" charset="2"/>
              <a:buChar char="ü"/>
            </a:pPr>
            <a:r>
              <a:rPr lang="ru-RU" sz="1200" dirty="0" smtClean="0">
                <a:solidFill>
                  <a:srgbClr val="00B0F0"/>
                </a:solidFill>
                <a:latin typeface="Times New Roman" panose="02020603050405020304" pitchFamily="18" charset="0"/>
                <a:cs typeface="Times New Roman" panose="02020603050405020304" pitchFamily="18" charset="0"/>
              </a:rPr>
              <a:t>1981 </a:t>
            </a:r>
            <a:r>
              <a:rPr lang="ru-RU" sz="1200" dirty="0">
                <a:solidFill>
                  <a:srgbClr val="00B0F0"/>
                </a:solidFill>
                <a:latin typeface="Times New Roman" panose="02020603050405020304" pitchFamily="18" charset="0"/>
                <a:cs typeface="Times New Roman" panose="02020603050405020304" pitchFamily="18" charset="0"/>
              </a:rPr>
              <a:t>год – на выставке технического творчества за </a:t>
            </a:r>
            <a:r>
              <a:rPr lang="ru-RU" sz="1200" b="1" dirty="0" smtClean="0">
                <a:solidFill>
                  <a:srgbClr val="00B0F0"/>
                </a:solidFill>
                <a:latin typeface="Times New Roman" panose="02020603050405020304" pitchFamily="18" charset="0"/>
                <a:cs typeface="Times New Roman" panose="02020603050405020304" pitchFamily="18" charset="0"/>
              </a:rPr>
              <a:t>экспонат </a:t>
            </a:r>
            <a:r>
              <a:rPr lang="ru-RU" sz="1200" b="1" dirty="0">
                <a:solidFill>
                  <a:srgbClr val="00B0F0"/>
                </a:solidFill>
                <a:latin typeface="Times New Roman" panose="02020603050405020304" pitchFamily="18" charset="0"/>
                <a:cs typeface="Times New Roman" panose="02020603050405020304" pitchFamily="18" charset="0"/>
              </a:rPr>
              <a:t>модели комбайна </a:t>
            </a:r>
            <a:r>
              <a:rPr lang="ru-RU" sz="1200" b="1" dirty="0" smtClean="0">
                <a:solidFill>
                  <a:srgbClr val="00B0F0"/>
                </a:solidFill>
                <a:latin typeface="Times New Roman" panose="02020603050405020304" pitchFamily="18" charset="0"/>
                <a:cs typeface="Times New Roman" panose="02020603050405020304" pitchFamily="18" charset="0"/>
              </a:rPr>
              <a:t>СК-3 </a:t>
            </a:r>
            <a:r>
              <a:rPr lang="ru-RU" sz="1200" b="1" dirty="0">
                <a:solidFill>
                  <a:srgbClr val="00B0F0"/>
                </a:solidFill>
                <a:latin typeface="Times New Roman" panose="02020603050405020304" pitchFamily="18" charset="0"/>
                <a:cs typeface="Times New Roman" panose="02020603050405020304" pitchFamily="18" charset="0"/>
              </a:rPr>
              <a:t>«Нива» </a:t>
            </a:r>
            <a:r>
              <a:rPr lang="ru-RU" sz="1200" dirty="0">
                <a:solidFill>
                  <a:srgbClr val="00B0F0"/>
                </a:solidFill>
                <a:latin typeface="Times New Roman" panose="02020603050405020304" pitchFamily="18" charset="0"/>
                <a:cs typeface="Times New Roman" panose="02020603050405020304" pitchFamily="18" charset="0"/>
              </a:rPr>
              <a:t>награждено </a:t>
            </a:r>
            <a:r>
              <a:rPr lang="ru-RU" sz="1200" dirty="0" smtClean="0">
                <a:solidFill>
                  <a:srgbClr val="00B0F0"/>
                </a:solidFill>
                <a:latin typeface="Times New Roman" panose="02020603050405020304" pitchFamily="18" charset="0"/>
                <a:cs typeface="Times New Roman" panose="02020603050405020304" pitchFamily="18" charset="0"/>
              </a:rPr>
              <a:t>дипломом  2-ой степени </a:t>
            </a:r>
            <a:r>
              <a:rPr lang="ru-RU" sz="1200" dirty="0">
                <a:solidFill>
                  <a:srgbClr val="00B0F0"/>
                </a:solidFill>
                <a:latin typeface="Times New Roman" panose="02020603050405020304" pitchFamily="18" charset="0"/>
                <a:cs typeface="Times New Roman" panose="02020603050405020304" pitchFamily="18" charset="0"/>
              </a:rPr>
              <a:t>под руководством мастеров  производственного обучения Докина В.Я</a:t>
            </a:r>
            <a:r>
              <a:rPr lang="ru-RU" sz="1200" dirty="0" smtClean="0">
                <a:solidFill>
                  <a:srgbClr val="00B0F0"/>
                </a:solidFill>
                <a:latin typeface="Times New Roman" panose="02020603050405020304" pitchFamily="18" charset="0"/>
                <a:cs typeface="Times New Roman" panose="02020603050405020304" pitchFamily="18" charset="0"/>
              </a:rPr>
              <a:t>.,  </a:t>
            </a:r>
            <a:r>
              <a:rPr lang="ru-RU" sz="1200" dirty="0">
                <a:solidFill>
                  <a:srgbClr val="00B0F0"/>
                </a:solidFill>
                <a:latin typeface="Times New Roman" panose="02020603050405020304" pitchFamily="18" charset="0"/>
                <a:cs typeface="Times New Roman" panose="02020603050405020304" pitchFamily="18" charset="0"/>
              </a:rPr>
              <a:t>Нибоженко В.И.</a:t>
            </a:r>
          </a:p>
          <a:p>
            <a:pPr marL="171450" indent="-171450" algn="just">
              <a:buFont typeface="Wingdings" panose="05000000000000000000" pitchFamily="2" charset="2"/>
              <a:buChar char="ü"/>
            </a:pPr>
            <a:r>
              <a:rPr lang="ru-RU" sz="1200" dirty="0" smtClean="0">
                <a:solidFill>
                  <a:srgbClr val="00B0F0"/>
                </a:solidFill>
                <a:latin typeface="Times New Roman" panose="02020603050405020304" pitchFamily="18" charset="0"/>
                <a:cs typeface="Times New Roman" panose="02020603050405020304" pitchFamily="18" charset="0"/>
              </a:rPr>
              <a:t>1976 </a:t>
            </a:r>
            <a:r>
              <a:rPr lang="ru-RU" sz="1200" dirty="0">
                <a:solidFill>
                  <a:srgbClr val="00B0F0"/>
                </a:solidFill>
                <a:latin typeface="Times New Roman" panose="02020603050405020304" pitchFamily="18" charset="0"/>
                <a:cs typeface="Times New Roman" panose="02020603050405020304" pitchFamily="18" charset="0"/>
              </a:rPr>
              <a:t>год –по итогам выставки технического творчества за </a:t>
            </a:r>
            <a:r>
              <a:rPr lang="ru-RU" sz="1200" b="1" dirty="0" smtClean="0">
                <a:solidFill>
                  <a:srgbClr val="00B0F0"/>
                </a:solidFill>
                <a:latin typeface="Times New Roman" panose="02020603050405020304" pitchFamily="18" charset="0"/>
                <a:cs typeface="Times New Roman" panose="02020603050405020304" pitchFamily="18" charset="0"/>
              </a:rPr>
              <a:t>экспонат </a:t>
            </a:r>
            <a:r>
              <a:rPr lang="ru-RU" sz="1200" b="1" dirty="0">
                <a:solidFill>
                  <a:srgbClr val="00B0F0"/>
                </a:solidFill>
                <a:latin typeface="Times New Roman" panose="02020603050405020304" pitchFamily="18" charset="0"/>
                <a:cs typeface="Times New Roman" panose="02020603050405020304" pitchFamily="18" charset="0"/>
              </a:rPr>
              <a:t>учебного полигона</a:t>
            </a:r>
            <a:r>
              <a:rPr lang="ru-RU" sz="1200" dirty="0">
                <a:solidFill>
                  <a:srgbClr val="00B0F0"/>
                </a:solidFill>
                <a:latin typeface="Times New Roman" panose="02020603050405020304" pitchFamily="18" charset="0"/>
                <a:cs typeface="Times New Roman" panose="02020603050405020304" pitchFamily="18" charset="0"/>
              </a:rPr>
              <a:t> присуждено диплом </a:t>
            </a:r>
            <a:r>
              <a:rPr lang="ru-RU" sz="1200" dirty="0" smtClean="0">
                <a:solidFill>
                  <a:srgbClr val="00B0F0"/>
                </a:solidFill>
                <a:latin typeface="Times New Roman" panose="02020603050405020304" pitchFamily="18" charset="0"/>
                <a:cs typeface="Times New Roman" panose="02020603050405020304" pitchFamily="18" charset="0"/>
              </a:rPr>
              <a:t> 3- степени</a:t>
            </a:r>
            <a:r>
              <a:rPr lang="ru-RU" sz="1200" dirty="0">
                <a:solidFill>
                  <a:srgbClr val="00B0F0"/>
                </a:solidFill>
                <a:latin typeface="Times New Roman" panose="02020603050405020304" pitchFamily="18" charset="0"/>
                <a:cs typeface="Times New Roman" panose="02020603050405020304" pitchFamily="18" charset="0"/>
              </a:rPr>
              <a:t>.</a:t>
            </a:r>
          </a:p>
          <a:p>
            <a:pPr marL="171450" indent="-171450" algn="just">
              <a:buFont typeface="Wingdings" panose="05000000000000000000" pitchFamily="2" charset="2"/>
              <a:buChar char="ü"/>
            </a:pPr>
            <a:r>
              <a:rPr lang="ru-RU" sz="1200" dirty="0" smtClean="0">
                <a:solidFill>
                  <a:srgbClr val="00B0F0"/>
                </a:solidFill>
                <a:latin typeface="Times New Roman" panose="02020603050405020304" pitchFamily="18" charset="0"/>
                <a:cs typeface="Times New Roman" panose="02020603050405020304" pitchFamily="18" charset="0"/>
              </a:rPr>
              <a:t>1975 </a:t>
            </a:r>
            <a:r>
              <a:rPr lang="ru-RU" sz="1200" dirty="0">
                <a:solidFill>
                  <a:srgbClr val="00B0F0"/>
                </a:solidFill>
                <a:latin typeface="Times New Roman" panose="02020603050405020304" pitchFamily="18" charset="0"/>
                <a:cs typeface="Times New Roman" panose="02020603050405020304" pitchFamily="18" charset="0"/>
              </a:rPr>
              <a:t>год – «По итогам областной выставки технического и художественного творчества учащихся и работников </a:t>
            </a:r>
            <a:r>
              <a:rPr lang="ru-RU" sz="1200" dirty="0" smtClean="0">
                <a:solidFill>
                  <a:srgbClr val="00B0F0"/>
                </a:solidFill>
                <a:latin typeface="Times New Roman" panose="02020603050405020304" pitchFamily="18" charset="0"/>
                <a:cs typeface="Times New Roman" panose="02020603050405020304" pitchFamily="18" charset="0"/>
              </a:rPr>
              <a:t>	учебных </a:t>
            </a:r>
            <a:r>
              <a:rPr lang="ru-RU" sz="1200" dirty="0">
                <a:solidFill>
                  <a:srgbClr val="00B0F0"/>
                </a:solidFill>
                <a:latin typeface="Times New Roman" panose="02020603050405020304" pitchFamily="18" charset="0"/>
                <a:cs typeface="Times New Roman" panose="02020603050405020304" pitchFamily="18" charset="0"/>
              </a:rPr>
              <a:t>заведении профтехобразования» </a:t>
            </a:r>
            <a:r>
              <a:rPr lang="ru-RU" sz="1200" dirty="0" smtClean="0">
                <a:solidFill>
                  <a:srgbClr val="00B0F0"/>
                </a:solidFill>
                <a:latin typeface="Times New Roman" panose="02020603050405020304" pitchFamily="18" charset="0"/>
                <a:cs typeface="Times New Roman" panose="02020603050405020304" pitchFamily="18" charset="0"/>
              </a:rPr>
              <a:t>- </a:t>
            </a:r>
            <a:r>
              <a:rPr lang="ru-RU" sz="1200" dirty="0">
                <a:solidFill>
                  <a:srgbClr val="00B0F0"/>
                </a:solidFill>
                <a:latin typeface="Times New Roman" panose="02020603050405020304" pitchFamily="18" charset="0"/>
                <a:cs typeface="Times New Roman" panose="02020603050405020304" pitchFamily="18" charset="0"/>
              </a:rPr>
              <a:t>присуждено 2-ое место.</a:t>
            </a:r>
          </a:p>
          <a:p>
            <a:pPr marL="171450" indent="-171450" algn="just">
              <a:buFont typeface="Wingdings" panose="05000000000000000000" pitchFamily="2" charset="2"/>
              <a:buChar char="ü"/>
            </a:pPr>
            <a:r>
              <a:rPr lang="ru-RU" sz="1200" dirty="0" smtClean="0">
                <a:solidFill>
                  <a:srgbClr val="00B0F0"/>
                </a:solidFill>
                <a:latin typeface="Times New Roman" panose="02020603050405020304" pitchFamily="18" charset="0"/>
                <a:cs typeface="Times New Roman" panose="02020603050405020304" pitchFamily="18" charset="0"/>
              </a:rPr>
              <a:t>1972 </a:t>
            </a:r>
            <a:r>
              <a:rPr lang="ru-RU" sz="1200" dirty="0">
                <a:solidFill>
                  <a:srgbClr val="00B0F0"/>
                </a:solidFill>
                <a:latin typeface="Times New Roman" panose="02020603050405020304" pitchFamily="18" charset="0"/>
                <a:cs typeface="Times New Roman" panose="02020603050405020304" pitchFamily="18" charset="0"/>
              </a:rPr>
              <a:t>год - при училище создано бюро научно-технической информации в следующем составе: Шпорн П.С., </a:t>
            </a:r>
            <a:r>
              <a:rPr lang="ru-RU" sz="1200" dirty="0" smtClean="0">
                <a:solidFill>
                  <a:srgbClr val="00B0F0"/>
                </a:solidFill>
                <a:latin typeface="Times New Roman" panose="02020603050405020304" pitchFamily="18" charset="0"/>
                <a:cs typeface="Times New Roman" panose="02020603050405020304" pitchFamily="18" charset="0"/>
              </a:rPr>
              <a:t>Евдокимов </a:t>
            </a:r>
            <a:r>
              <a:rPr lang="ru-RU" sz="1200" dirty="0">
                <a:solidFill>
                  <a:srgbClr val="00B0F0"/>
                </a:solidFill>
                <a:latin typeface="Times New Roman" panose="02020603050405020304" pitchFamily="18" charset="0"/>
                <a:cs typeface="Times New Roman" panose="02020603050405020304" pitchFamily="18" charset="0"/>
              </a:rPr>
              <a:t>П.И</a:t>
            </a:r>
            <a:r>
              <a:rPr lang="ru-RU" sz="1200" dirty="0" smtClean="0">
                <a:solidFill>
                  <a:srgbClr val="00B0F0"/>
                </a:solidFill>
                <a:latin typeface="Times New Roman" panose="02020603050405020304" pitchFamily="18" charset="0"/>
                <a:cs typeface="Times New Roman" panose="02020603050405020304" pitchFamily="18" charset="0"/>
              </a:rPr>
              <a:t>., Гетте </a:t>
            </a:r>
            <a:r>
              <a:rPr lang="ru-RU" sz="1200" dirty="0">
                <a:solidFill>
                  <a:srgbClr val="00B0F0"/>
                </a:solidFill>
                <a:latin typeface="Times New Roman" panose="02020603050405020304" pitchFamily="18" charset="0"/>
                <a:cs typeface="Times New Roman" panose="02020603050405020304" pitchFamily="18" charset="0"/>
              </a:rPr>
              <a:t>М., Костеренко Н.А., Яковенко С.К.</a:t>
            </a:r>
          </a:p>
          <a:p>
            <a:pPr marL="171450" indent="-171450" algn="just">
              <a:buFont typeface="Wingdings" panose="05000000000000000000" pitchFamily="2" charset="2"/>
              <a:buChar char="ü"/>
            </a:pPr>
            <a:r>
              <a:rPr lang="ru-RU" sz="1200" dirty="0" smtClean="0">
                <a:solidFill>
                  <a:srgbClr val="00B0F0"/>
                </a:solidFill>
                <a:latin typeface="Times New Roman" panose="02020603050405020304" pitchFamily="18" charset="0"/>
                <a:cs typeface="Times New Roman" panose="02020603050405020304" pitchFamily="18" charset="0"/>
              </a:rPr>
              <a:t>1971 </a:t>
            </a:r>
            <a:r>
              <a:rPr lang="ru-RU" sz="1200" dirty="0">
                <a:solidFill>
                  <a:srgbClr val="00B0F0"/>
                </a:solidFill>
                <a:latin typeface="Times New Roman" panose="02020603050405020304" pitchFamily="18" charset="0"/>
                <a:cs typeface="Times New Roman" panose="02020603050405020304" pitchFamily="18" charset="0"/>
              </a:rPr>
              <a:t>год – </a:t>
            </a:r>
            <a:r>
              <a:rPr lang="ru-RU" sz="1200" dirty="0" smtClean="0">
                <a:solidFill>
                  <a:srgbClr val="00B0F0"/>
                </a:solidFill>
                <a:latin typeface="Times New Roman" panose="02020603050405020304" pitchFamily="18" charset="0"/>
                <a:cs typeface="Times New Roman" panose="02020603050405020304" pitchFamily="18" charset="0"/>
              </a:rPr>
              <a:t>в областной выставке </a:t>
            </a:r>
            <a:r>
              <a:rPr lang="ru-RU" sz="1200" dirty="0">
                <a:solidFill>
                  <a:srgbClr val="00B0F0"/>
                </a:solidFill>
                <a:latin typeface="Times New Roman" panose="02020603050405020304" pitchFamily="18" charset="0"/>
                <a:cs typeface="Times New Roman" panose="02020603050405020304" pitchFamily="18" charset="0"/>
              </a:rPr>
              <a:t>технического творчества за  изготовление  </a:t>
            </a:r>
            <a:r>
              <a:rPr lang="ru-RU" sz="1200" b="1" dirty="0">
                <a:solidFill>
                  <a:srgbClr val="00B0F0"/>
                </a:solidFill>
                <a:latin typeface="Times New Roman" panose="02020603050405020304" pitchFamily="18" charset="0"/>
                <a:cs typeface="Times New Roman" panose="02020603050405020304" pitchFamily="18" charset="0"/>
              </a:rPr>
              <a:t>действующей модели </a:t>
            </a:r>
            <a:r>
              <a:rPr lang="ru-RU" sz="1200" b="1" dirty="0" smtClean="0">
                <a:solidFill>
                  <a:srgbClr val="00B0F0"/>
                </a:solidFill>
                <a:latin typeface="Times New Roman" panose="02020603050405020304" pitchFamily="18" charset="0"/>
                <a:cs typeface="Times New Roman" panose="02020603050405020304" pitchFamily="18" charset="0"/>
              </a:rPr>
              <a:t>лунохода</a:t>
            </a:r>
            <a:r>
              <a:rPr lang="ru-RU" sz="1200" dirty="0" smtClean="0">
                <a:solidFill>
                  <a:srgbClr val="00B0F0"/>
                </a:solidFill>
                <a:latin typeface="Times New Roman" panose="02020603050405020304" pitchFamily="18" charset="0"/>
                <a:cs typeface="Times New Roman" panose="02020603050405020304" pitchFamily="18" charset="0"/>
              </a:rPr>
              <a:t> </a:t>
            </a:r>
            <a:r>
              <a:rPr lang="ru-RU" sz="1200" dirty="0">
                <a:solidFill>
                  <a:srgbClr val="00B0F0"/>
                </a:solidFill>
                <a:latin typeface="Times New Roman" panose="02020603050405020304" pitchFamily="18" charset="0"/>
                <a:cs typeface="Times New Roman" panose="02020603050405020304" pitchFamily="18" charset="0"/>
              </a:rPr>
              <a:t>награждено дипломом 3 степени, </a:t>
            </a:r>
            <a:r>
              <a:rPr lang="ru-RU" sz="1200" dirty="0" smtClean="0">
                <a:solidFill>
                  <a:srgbClr val="00B0F0"/>
                </a:solidFill>
                <a:latin typeface="Times New Roman" panose="02020603050405020304" pitchFamily="18" charset="0"/>
                <a:cs typeface="Times New Roman" panose="02020603050405020304" pitchFamily="18" charset="0"/>
              </a:rPr>
              <a:t>руководитель кружка  </a:t>
            </a:r>
            <a:r>
              <a:rPr lang="ru-RU" sz="1200" dirty="0" err="1">
                <a:solidFill>
                  <a:srgbClr val="00B0F0"/>
                </a:solidFill>
                <a:latin typeface="Times New Roman" panose="02020603050405020304" pitchFamily="18" charset="0"/>
                <a:cs typeface="Times New Roman" panose="02020603050405020304" pitchFamily="18" charset="0"/>
              </a:rPr>
              <a:t>Никольченко</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smtClean="0">
                <a:solidFill>
                  <a:srgbClr val="00B0F0"/>
                </a:solidFill>
                <a:latin typeface="Times New Roman" panose="02020603050405020304" pitchFamily="18" charset="0"/>
                <a:cs typeface="Times New Roman" panose="02020603050405020304" pitchFamily="18" charset="0"/>
              </a:rPr>
              <a:t>Л.Т</a:t>
            </a:r>
          </a:p>
          <a:p>
            <a:pPr marL="171450" indent="-171450" algn="just">
              <a:buFont typeface="Wingdings" panose="05000000000000000000" pitchFamily="2" charset="2"/>
              <a:buChar char="ü"/>
            </a:pPr>
            <a:r>
              <a:rPr lang="ru-RU" sz="1200" dirty="0" smtClean="0">
                <a:solidFill>
                  <a:srgbClr val="00B0F0"/>
                </a:solidFill>
                <a:latin typeface="Times New Roman" panose="02020603050405020304" pitchFamily="18" charset="0"/>
                <a:cs typeface="Times New Roman" panose="02020603050405020304" pitchFamily="18" charset="0"/>
              </a:rPr>
              <a:t> 1965 </a:t>
            </a:r>
            <a:r>
              <a:rPr lang="ru-RU" sz="1200" dirty="0">
                <a:solidFill>
                  <a:srgbClr val="00B0F0"/>
                </a:solidFill>
                <a:latin typeface="Times New Roman" panose="02020603050405020304" pitchFamily="18" charset="0"/>
                <a:cs typeface="Times New Roman" panose="02020603050405020304" pitchFamily="18" charset="0"/>
              </a:rPr>
              <a:t>г - за активное участие в изготовлении </a:t>
            </a:r>
            <a:r>
              <a:rPr lang="ru-RU" sz="1200" dirty="0" smtClean="0">
                <a:solidFill>
                  <a:srgbClr val="00B0F0"/>
                </a:solidFill>
                <a:latin typeface="Times New Roman" panose="02020603050405020304" pitchFamily="18" charset="0"/>
                <a:cs typeface="Times New Roman" panose="02020603050405020304" pitchFamily="18" charset="0"/>
              </a:rPr>
              <a:t>экспонатов </a:t>
            </a:r>
            <a:r>
              <a:rPr lang="ru-RU" sz="1200" dirty="0">
                <a:solidFill>
                  <a:srgbClr val="00B0F0"/>
                </a:solidFill>
                <a:latin typeface="Times New Roman" panose="02020603050405020304" pitchFamily="18" charset="0"/>
                <a:cs typeface="Times New Roman" panose="02020603050405020304" pitchFamily="18" charset="0"/>
              </a:rPr>
              <a:t>на областную выставку технического творчества по </a:t>
            </a:r>
            <a:r>
              <a:rPr lang="ru-RU" sz="1200" dirty="0" smtClean="0">
                <a:solidFill>
                  <a:srgbClr val="00B0F0"/>
                </a:solidFill>
                <a:latin typeface="Times New Roman" panose="02020603050405020304" pitchFamily="18" charset="0"/>
                <a:cs typeface="Times New Roman" panose="02020603050405020304" pitchFamily="18" charset="0"/>
              </a:rPr>
              <a:t>области </a:t>
            </a:r>
            <a:r>
              <a:rPr lang="ru-RU" sz="1200" dirty="0">
                <a:solidFill>
                  <a:srgbClr val="00B0F0"/>
                </a:solidFill>
                <a:latin typeface="Times New Roman" panose="02020603050405020304" pitchFamily="18" charset="0"/>
                <a:cs typeface="Times New Roman" panose="02020603050405020304" pitchFamily="18" charset="0"/>
              </a:rPr>
              <a:t>училище заняло 1-ое место</a:t>
            </a:r>
            <a:r>
              <a:rPr lang="ru-RU" sz="1200" dirty="0" smtClean="0">
                <a:solidFill>
                  <a:srgbClr val="00B0F0"/>
                </a:solidFill>
                <a:latin typeface="Times New Roman" panose="02020603050405020304" pitchFamily="18" charset="0"/>
                <a:cs typeface="Times New Roman" panose="02020603050405020304" pitchFamily="18" charset="0"/>
              </a:rPr>
              <a:t>.</a:t>
            </a:r>
          </a:p>
        </p:txBody>
      </p:sp>
      <p:sp>
        <p:nvSpPr>
          <p:cNvPr id="12" name="Прямоугольник 11"/>
          <p:cNvSpPr/>
          <p:nvPr/>
        </p:nvSpPr>
        <p:spPr>
          <a:xfrm>
            <a:off x="5976156" y="2114132"/>
            <a:ext cx="3120812" cy="4616648"/>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lnSpc>
                <a:spcPct val="150000"/>
              </a:lnSpc>
            </a:pPr>
            <a:r>
              <a:rPr lang="ru-RU" sz="1200" dirty="0" smtClean="0">
                <a:solidFill>
                  <a:srgbClr val="00B050"/>
                </a:solidFill>
                <a:latin typeface="Times New Roman" panose="02020603050405020304" pitchFamily="18" charset="0"/>
                <a:cs typeface="Times New Roman" panose="02020603050405020304" pitchFamily="18" charset="0"/>
              </a:rPr>
              <a:t>      </a:t>
            </a:r>
            <a:r>
              <a:rPr lang="ru-RU" sz="1400" dirty="0" smtClean="0">
                <a:solidFill>
                  <a:srgbClr val="7030A0"/>
                </a:solidFill>
                <a:latin typeface="Times New Roman" panose="02020603050405020304" pitchFamily="18" charset="0"/>
                <a:cs typeface="Times New Roman" panose="02020603050405020304" pitchFamily="18" charset="0"/>
              </a:rPr>
              <a:t>Техникалық </a:t>
            </a:r>
            <a:r>
              <a:rPr lang="ru-RU" sz="1400" dirty="0">
                <a:solidFill>
                  <a:srgbClr val="7030A0"/>
                </a:solidFill>
                <a:latin typeface="Times New Roman" panose="02020603050405020304" pitchFamily="18" charset="0"/>
                <a:cs typeface="Times New Roman" panose="02020603050405020304" pitchFamily="18" charset="0"/>
              </a:rPr>
              <a:t>шығармашылық және өнертапқыштардың  білім беру жүйесінің басты мақсаты – студенттердің  шығармашылық қабілеттерін дамыту, қазіргі қоғамға бейімделу дағдыларын қалыптастыру және бос уақыттарын тиімді ұйымдастыру болып табылады. </a:t>
            </a:r>
            <a:r>
              <a:rPr lang="ru-RU" sz="1400" dirty="0" smtClean="0">
                <a:solidFill>
                  <a:srgbClr val="7030A0"/>
                </a:solidFill>
                <a:latin typeface="Times New Roman" panose="02020603050405020304" pitchFamily="18" charset="0"/>
                <a:cs typeface="Times New Roman" panose="02020603050405020304" pitchFamily="18" charset="0"/>
              </a:rPr>
              <a:t> Біздің студенттерді болашақта жүлделі </a:t>
            </a:r>
            <a:r>
              <a:rPr lang="ru-RU" sz="1400" dirty="0">
                <a:solidFill>
                  <a:srgbClr val="7030A0"/>
                </a:solidFill>
                <a:latin typeface="Times New Roman" panose="02020603050405020304" pitchFamily="18" charset="0"/>
                <a:cs typeface="Times New Roman" panose="02020603050405020304" pitchFamily="18" charset="0"/>
              </a:rPr>
              <a:t>орындардан көреміз деген ойдамыз, оның дәлелі </a:t>
            </a:r>
            <a:r>
              <a:rPr lang="ru-RU" sz="1400" dirty="0" smtClean="0">
                <a:solidFill>
                  <a:srgbClr val="7030A0"/>
                </a:solidFill>
                <a:latin typeface="Times New Roman" panose="02020603050405020304" pitchFamily="18" charset="0"/>
                <a:cs typeface="Times New Roman" panose="02020603050405020304" pitchFamily="18" charset="0"/>
              </a:rPr>
              <a:t>өткенге көз салсақ  аға буын ұстаздарымыздың ерен еңбегі мен шәкірттерінің алған  марапаттары</a:t>
            </a:r>
            <a:r>
              <a:rPr lang="ru-RU" sz="1400" dirty="0">
                <a:solidFill>
                  <a:srgbClr val="7030A0"/>
                </a:solidFill>
                <a:latin typeface="Times New Roman" panose="02020603050405020304" pitchFamily="18" charset="0"/>
                <a:cs typeface="Times New Roman" panose="02020603050405020304" pitchFamily="18" charset="0"/>
              </a:rPr>
              <a:t>.</a:t>
            </a:r>
          </a:p>
        </p:txBody>
      </p:sp>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360" y="5876022"/>
            <a:ext cx="1737544" cy="883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8095" y="5668133"/>
            <a:ext cx="1029046" cy="1073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80083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059" y="224901"/>
            <a:ext cx="3535363"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984394"/>
            <a:ext cx="2729583" cy="2563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6005439" y="419624"/>
            <a:ext cx="2979204" cy="3693319"/>
          </a:xfrm>
          <a:prstGeom prst="rect">
            <a:avLst/>
          </a:prstGeom>
        </p:spPr>
        <p:txBody>
          <a:bodyPr wrap="square">
            <a:spAutoFit/>
          </a:bodyPr>
          <a:lstStyle/>
          <a:p>
            <a:r>
              <a:rPr lang="ru-RU" dirty="0">
                <a:solidFill>
                  <a:srgbClr val="00B0F0"/>
                </a:solidFill>
              </a:rPr>
              <a:t> </a:t>
            </a:r>
            <a:r>
              <a:rPr lang="ru-RU" dirty="0" smtClean="0">
                <a:solidFill>
                  <a:srgbClr val="00B0F0"/>
                </a:solidFill>
              </a:rPr>
              <a:t>             </a:t>
            </a:r>
            <a:r>
              <a:rPr lang="ru-RU" sz="1200" dirty="0" err="1" smtClean="0">
                <a:solidFill>
                  <a:srgbClr val="00B0F0"/>
                </a:solidFill>
                <a:latin typeface="Times New Roman" panose="02020603050405020304" pitchFamily="18" charset="0"/>
                <a:cs typeface="Times New Roman" panose="02020603050405020304" pitchFamily="18" charset="0"/>
              </a:rPr>
              <a:t>Мұзбұлақ</a:t>
            </a:r>
            <a:r>
              <a:rPr lang="ru-RU" sz="1200" dirty="0" smtClean="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Мақатаев</a:t>
            </a:r>
            <a:endParaRPr lang="ru-RU" sz="1200" dirty="0">
              <a:solidFill>
                <a:srgbClr val="00B0F0"/>
              </a:solidFill>
              <a:latin typeface="Times New Roman" panose="02020603050405020304" pitchFamily="18" charset="0"/>
              <a:cs typeface="Times New Roman" panose="02020603050405020304" pitchFamily="18" charset="0"/>
            </a:endParaRPr>
          </a:p>
          <a:p>
            <a:r>
              <a:rPr lang="ru-RU" sz="1200" dirty="0" smtClean="0">
                <a:solidFill>
                  <a:srgbClr val="00B0F0"/>
                </a:solidFill>
                <a:latin typeface="Times New Roman" panose="02020603050405020304" pitchFamily="18" charset="0"/>
                <a:cs typeface="Times New Roman" panose="02020603050405020304" pitchFamily="18" charset="0"/>
              </a:rPr>
              <a:t>Поэзия </a:t>
            </a:r>
            <a:r>
              <a:rPr lang="ru-RU" sz="1200" dirty="0">
                <a:solidFill>
                  <a:srgbClr val="00B0F0"/>
                </a:solidFill>
                <a:latin typeface="Times New Roman" panose="02020603050405020304" pitchFamily="18" charset="0"/>
                <a:cs typeface="Times New Roman" panose="02020603050405020304" pitchFamily="18" charset="0"/>
              </a:rPr>
              <a:t>–</a:t>
            </a:r>
            <a:r>
              <a:rPr lang="ru-RU" sz="1200" dirty="0" err="1">
                <a:solidFill>
                  <a:srgbClr val="00B0F0"/>
                </a:solidFill>
                <a:latin typeface="Times New Roman" panose="02020603050405020304" pitchFamily="18" charset="0"/>
                <a:cs typeface="Times New Roman" panose="02020603050405020304" pitchFamily="18" charset="0"/>
              </a:rPr>
              <a:t>теңіз</a:t>
            </a:r>
            <a:endParaRPr lang="ru-RU" sz="1200" dirty="0">
              <a:solidFill>
                <a:srgbClr val="00B0F0"/>
              </a:solidFill>
              <a:latin typeface="Times New Roman" panose="02020603050405020304" pitchFamily="18" charset="0"/>
              <a:cs typeface="Times New Roman" panose="02020603050405020304" pitchFamily="18" charset="0"/>
            </a:endParaRPr>
          </a:p>
          <a:p>
            <a:r>
              <a:rPr lang="ru-RU" sz="1200" dirty="0" err="1">
                <a:solidFill>
                  <a:srgbClr val="00B0F0"/>
                </a:solidFill>
                <a:latin typeface="Times New Roman" panose="02020603050405020304" pitchFamily="18" charset="0"/>
                <a:cs typeface="Times New Roman" panose="02020603050405020304" pitchFamily="18" charset="0"/>
              </a:rPr>
              <a:t>Қалам</a:t>
            </a:r>
            <a:r>
              <a:rPr lang="ru-RU" sz="1200" dirty="0">
                <a:solidFill>
                  <a:srgbClr val="00B0F0"/>
                </a:solidFill>
                <a:latin typeface="Times New Roman" panose="02020603050405020304" pitchFamily="18" charset="0"/>
                <a:cs typeface="Times New Roman" panose="02020603050405020304" pitchFamily="18" charset="0"/>
              </a:rPr>
              <a:t> – </a:t>
            </a:r>
            <a:r>
              <a:rPr lang="ru-RU" sz="1200" dirty="0" err="1">
                <a:solidFill>
                  <a:srgbClr val="00B0F0"/>
                </a:solidFill>
                <a:latin typeface="Times New Roman" panose="02020603050405020304" pitchFamily="18" charset="0"/>
                <a:cs typeface="Times New Roman" panose="02020603050405020304" pitchFamily="18" charset="0"/>
              </a:rPr>
              <a:t>ескек</a:t>
            </a:r>
            <a:endParaRPr lang="ru-RU" sz="1200" dirty="0">
              <a:solidFill>
                <a:srgbClr val="00B0F0"/>
              </a:solidFill>
              <a:latin typeface="Times New Roman" panose="02020603050405020304" pitchFamily="18" charset="0"/>
              <a:cs typeface="Times New Roman" panose="02020603050405020304" pitchFamily="18" charset="0"/>
            </a:endParaRPr>
          </a:p>
          <a:p>
            <a:r>
              <a:rPr lang="ru-RU" sz="1200" dirty="0" err="1">
                <a:solidFill>
                  <a:srgbClr val="00B0F0"/>
                </a:solidFill>
                <a:latin typeface="Times New Roman" panose="02020603050405020304" pitchFamily="18" charset="0"/>
                <a:cs typeface="Times New Roman" panose="02020603050405020304" pitchFamily="18" charset="0"/>
              </a:rPr>
              <a:t>Парақ</a:t>
            </a:r>
            <a:r>
              <a:rPr lang="ru-RU" sz="1200" dirty="0">
                <a:solidFill>
                  <a:srgbClr val="00B0F0"/>
                </a:solidFill>
                <a:latin typeface="Times New Roman" panose="02020603050405020304" pitchFamily="18" charset="0"/>
                <a:cs typeface="Times New Roman" panose="02020603050405020304" pitchFamily="18" charset="0"/>
              </a:rPr>
              <a:t> – </a:t>
            </a:r>
            <a:r>
              <a:rPr lang="ru-RU" sz="1200" dirty="0" err="1">
                <a:solidFill>
                  <a:srgbClr val="00B0F0"/>
                </a:solidFill>
                <a:latin typeface="Times New Roman" panose="02020603050405020304" pitchFamily="18" charset="0"/>
                <a:cs typeface="Times New Roman" panose="02020603050405020304" pitchFamily="18" charset="0"/>
              </a:rPr>
              <a:t>қайық</a:t>
            </a:r>
            <a:endParaRPr lang="ru-RU" sz="1200" dirty="0">
              <a:solidFill>
                <a:srgbClr val="00B0F0"/>
              </a:solidFill>
              <a:latin typeface="Times New Roman" panose="02020603050405020304" pitchFamily="18" charset="0"/>
              <a:cs typeface="Times New Roman" panose="02020603050405020304" pitchFamily="18" charset="0"/>
            </a:endParaRPr>
          </a:p>
          <a:p>
            <a:r>
              <a:rPr lang="ru-RU" sz="1200" dirty="0" err="1">
                <a:solidFill>
                  <a:srgbClr val="00B0F0"/>
                </a:solidFill>
                <a:latin typeface="Times New Roman" panose="02020603050405020304" pitchFamily="18" charset="0"/>
                <a:cs typeface="Times New Roman" panose="02020603050405020304" pitchFamily="18" charset="0"/>
              </a:rPr>
              <a:t>Сол</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қайықта</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ақын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отыр</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сәл</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мұңайып</a:t>
            </a:r>
            <a:r>
              <a:rPr lang="ru-RU" sz="1200" dirty="0">
                <a:solidFill>
                  <a:srgbClr val="00B0F0"/>
                </a:solidFill>
                <a:latin typeface="Times New Roman" panose="02020603050405020304" pitchFamily="18" charset="0"/>
                <a:cs typeface="Times New Roman" panose="02020603050405020304" pitchFamily="18" charset="0"/>
              </a:rPr>
              <a:t>.</a:t>
            </a:r>
          </a:p>
          <a:p>
            <a:r>
              <a:rPr lang="ru-RU" sz="1200" dirty="0" err="1">
                <a:solidFill>
                  <a:srgbClr val="00B0F0"/>
                </a:solidFill>
                <a:latin typeface="Times New Roman" panose="02020603050405020304" pitchFamily="18" charset="0"/>
                <a:cs typeface="Times New Roman" panose="02020603050405020304" pitchFamily="18" charset="0"/>
              </a:rPr>
              <a:t>Ащы</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өмірдің</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тауқыметін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жырмен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токкен</a:t>
            </a:r>
            <a:r>
              <a:rPr lang="ru-RU" sz="1200" dirty="0">
                <a:solidFill>
                  <a:srgbClr val="00B0F0"/>
                </a:solidFill>
                <a:latin typeface="Times New Roman" panose="02020603050405020304" pitchFamily="18" charset="0"/>
                <a:cs typeface="Times New Roman" panose="02020603050405020304" pitchFamily="18" charset="0"/>
              </a:rPr>
              <a:t>,</a:t>
            </a:r>
          </a:p>
          <a:p>
            <a:r>
              <a:rPr lang="ru-RU" sz="1200" dirty="0" err="1">
                <a:solidFill>
                  <a:srgbClr val="00B0F0"/>
                </a:solidFill>
                <a:latin typeface="Times New Roman" panose="02020603050405020304" pitchFamily="18" charset="0"/>
                <a:cs typeface="Times New Roman" panose="02020603050405020304" pitchFamily="18" charset="0"/>
              </a:rPr>
              <a:t>Хантәңірі</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Мұзбұлақ</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Мақатаев</a:t>
            </a:r>
            <a:r>
              <a:rPr lang="ru-RU" sz="1200" dirty="0">
                <a:solidFill>
                  <a:srgbClr val="00B0F0"/>
                </a:solidFill>
                <a:latin typeface="Times New Roman" panose="02020603050405020304" pitchFamily="18" charset="0"/>
                <a:cs typeface="Times New Roman" panose="02020603050405020304" pitchFamily="18" charset="0"/>
              </a:rPr>
              <a:t>.</a:t>
            </a:r>
          </a:p>
          <a:p>
            <a:r>
              <a:rPr lang="ru-RU" sz="1200" dirty="0" err="1">
                <a:solidFill>
                  <a:srgbClr val="00B0F0"/>
                </a:solidFill>
                <a:latin typeface="Times New Roman" panose="02020603050405020304" pitchFamily="18" charset="0"/>
                <a:cs typeface="Times New Roman" panose="02020603050405020304" pitchFamily="18" charset="0"/>
              </a:rPr>
              <a:t>Әр</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жүректен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орын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алған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жыр</a:t>
            </a:r>
            <a:r>
              <a:rPr lang="ru-RU" sz="1200" dirty="0">
                <a:solidFill>
                  <a:srgbClr val="00B0F0"/>
                </a:solidFill>
                <a:latin typeface="Times New Roman" panose="02020603050405020304" pitchFamily="18" charset="0"/>
                <a:cs typeface="Times New Roman" panose="02020603050405020304" pitchFamily="18" charset="0"/>
              </a:rPr>
              <a:t> мен </a:t>
            </a:r>
            <a:r>
              <a:rPr lang="ru-RU" sz="1200" dirty="0" err="1">
                <a:solidFill>
                  <a:srgbClr val="00B0F0"/>
                </a:solidFill>
                <a:latin typeface="Times New Roman" panose="02020603050405020304" pitchFamily="18" charset="0"/>
                <a:cs typeface="Times New Roman" panose="02020603050405020304" pitchFamily="18" charset="0"/>
              </a:rPr>
              <a:t>әні</a:t>
            </a:r>
            <a:r>
              <a:rPr lang="ru-RU" sz="1200" dirty="0">
                <a:solidFill>
                  <a:srgbClr val="00B0F0"/>
                </a:solidFill>
                <a:latin typeface="Times New Roman" panose="02020603050405020304" pitchFamily="18" charset="0"/>
                <a:cs typeface="Times New Roman" panose="02020603050405020304" pitchFamily="18" charset="0"/>
              </a:rPr>
              <a:t>,</a:t>
            </a:r>
          </a:p>
          <a:p>
            <a:r>
              <a:rPr lang="ru-RU" sz="1200" dirty="0" err="1">
                <a:solidFill>
                  <a:srgbClr val="00B0F0"/>
                </a:solidFill>
                <a:latin typeface="Times New Roman" panose="02020603050405020304" pitchFamily="18" charset="0"/>
                <a:cs typeface="Times New Roman" panose="02020603050405020304" pitchFamily="18" charset="0"/>
              </a:rPr>
              <a:t>Жатқа</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айтыр</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жүр</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әлі</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жас</a:t>
            </a:r>
            <a:r>
              <a:rPr lang="ru-RU" sz="1200" dirty="0">
                <a:solidFill>
                  <a:srgbClr val="00B0F0"/>
                </a:solidFill>
                <a:latin typeface="Times New Roman" panose="02020603050405020304" pitchFamily="18" charset="0"/>
                <a:cs typeface="Times New Roman" panose="02020603050405020304" pitchFamily="18" charset="0"/>
              </a:rPr>
              <a:t> пен </a:t>
            </a:r>
            <a:r>
              <a:rPr lang="ru-RU" sz="1200" dirty="0" err="1">
                <a:solidFill>
                  <a:srgbClr val="00B0F0"/>
                </a:solidFill>
                <a:latin typeface="Times New Roman" panose="02020603050405020304" pitchFamily="18" charset="0"/>
                <a:cs typeface="Times New Roman" panose="02020603050405020304" pitchFamily="18" charset="0"/>
              </a:rPr>
              <a:t>кәрі</a:t>
            </a:r>
            <a:r>
              <a:rPr lang="ru-RU" sz="1200" dirty="0">
                <a:solidFill>
                  <a:srgbClr val="00B0F0"/>
                </a:solidFill>
                <a:latin typeface="Times New Roman" panose="02020603050405020304" pitchFamily="18" charset="0"/>
                <a:cs typeface="Times New Roman" panose="02020603050405020304" pitchFamily="18" charset="0"/>
              </a:rPr>
              <a:t>.</a:t>
            </a:r>
          </a:p>
          <a:p>
            <a:r>
              <a:rPr lang="ru-RU" sz="1200" dirty="0" err="1">
                <a:solidFill>
                  <a:srgbClr val="00B0F0"/>
                </a:solidFill>
                <a:latin typeface="Times New Roman" panose="02020603050405020304" pitchFamily="18" charset="0"/>
                <a:cs typeface="Times New Roman" panose="02020603050405020304" pitchFamily="18" charset="0"/>
              </a:rPr>
              <a:t>Жарытпай-ақ</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қойса</a:t>
            </a:r>
            <a:r>
              <a:rPr lang="ru-RU" sz="1200" dirty="0">
                <a:solidFill>
                  <a:srgbClr val="00B0F0"/>
                </a:solidFill>
                <a:latin typeface="Times New Roman" panose="02020603050405020304" pitchFamily="18" charset="0"/>
                <a:cs typeface="Times New Roman" panose="02020603050405020304" pitchFamily="18" charset="0"/>
              </a:rPr>
              <a:t> да </a:t>
            </a:r>
            <a:r>
              <a:rPr lang="ru-RU" sz="1200" dirty="0" err="1">
                <a:solidFill>
                  <a:srgbClr val="00B0F0"/>
                </a:solidFill>
                <a:latin typeface="Times New Roman" panose="02020603050405020304" pitchFamily="18" charset="0"/>
                <a:cs typeface="Times New Roman" panose="02020603050405020304" pitchFamily="18" charset="0"/>
              </a:rPr>
              <a:t>сұм</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тағдырың</a:t>
            </a:r>
            <a:r>
              <a:rPr lang="ru-RU" sz="1200" dirty="0">
                <a:solidFill>
                  <a:srgbClr val="00B0F0"/>
                </a:solidFill>
                <a:latin typeface="Times New Roman" panose="02020603050405020304" pitchFamily="18" charset="0"/>
                <a:cs typeface="Times New Roman" panose="02020603050405020304" pitchFamily="18" charset="0"/>
              </a:rPr>
              <a:t>,</a:t>
            </a:r>
          </a:p>
          <a:p>
            <a:r>
              <a:rPr lang="ru-RU" sz="1200" dirty="0" err="1">
                <a:solidFill>
                  <a:srgbClr val="00B0F0"/>
                </a:solidFill>
                <a:latin typeface="Times New Roman" panose="02020603050405020304" pitchFamily="18" charset="0"/>
                <a:cs typeface="Times New Roman" panose="02020603050405020304" pitchFamily="18" charset="0"/>
              </a:rPr>
              <a:t>Жас</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ұрпақ</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үлгі</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тұтар</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сені</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бәрі</a:t>
            </a:r>
            <a:endParaRPr lang="ru-RU" sz="1200" dirty="0">
              <a:solidFill>
                <a:srgbClr val="00B0F0"/>
              </a:solidFill>
              <a:latin typeface="Times New Roman" panose="02020603050405020304" pitchFamily="18" charset="0"/>
              <a:cs typeface="Times New Roman" panose="02020603050405020304" pitchFamily="18" charset="0"/>
            </a:endParaRPr>
          </a:p>
          <a:p>
            <a:r>
              <a:rPr lang="ru-RU" sz="1200" dirty="0">
                <a:solidFill>
                  <a:srgbClr val="00B0F0"/>
                </a:solidFill>
                <a:latin typeface="Times New Roman" panose="02020603050405020304" pitchFamily="18" charset="0"/>
                <a:cs typeface="Times New Roman" panose="02020603050405020304" pitchFamily="18" charset="0"/>
              </a:rPr>
              <a:t>«</a:t>
            </a:r>
            <a:r>
              <a:rPr lang="ru-RU" sz="1200" dirty="0" err="1">
                <a:solidFill>
                  <a:srgbClr val="00B0F0"/>
                </a:solidFill>
                <a:latin typeface="Times New Roman" panose="02020603050405020304" pitchFamily="18" charset="0"/>
                <a:cs typeface="Times New Roman" panose="02020603050405020304" pitchFamily="18" charset="0"/>
              </a:rPr>
              <a:t>Өкінішті</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деп</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жеткіздің</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сырқатыңды</a:t>
            </a:r>
            <a:r>
              <a:rPr lang="ru-RU" sz="1200" dirty="0">
                <a:solidFill>
                  <a:srgbClr val="00B0F0"/>
                </a:solidFill>
                <a:latin typeface="Times New Roman" panose="02020603050405020304" pitchFamily="18" charset="0"/>
                <a:cs typeface="Times New Roman" panose="02020603050405020304" pitchFamily="18" charset="0"/>
              </a:rPr>
              <a:t>,</a:t>
            </a:r>
          </a:p>
          <a:p>
            <a:r>
              <a:rPr lang="ru-RU" sz="1200" dirty="0">
                <a:solidFill>
                  <a:srgbClr val="00B0F0"/>
                </a:solidFill>
                <a:latin typeface="Times New Roman" panose="02020603050405020304" pitchFamily="18" charset="0"/>
                <a:cs typeface="Times New Roman" panose="02020603050405020304" pitchFamily="18" charset="0"/>
              </a:rPr>
              <a:t>«</a:t>
            </a:r>
            <a:r>
              <a:rPr lang="ru-RU" sz="1200" dirty="0" err="1">
                <a:solidFill>
                  <a:srgbClr val="00B0F0"/>
                </a:solidFill>
                <a:latin typeface="Times New Roman" panose="02020603050405020304" pitchFamily="18" charset="0"/>
                <a:cs typeface="Times New Roman" panose="02020603050405020304" pitchFamily="18" charset="0"/>
              </a:rPr>
              <a:t>Майгүлім</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деп</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жүрегің</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жырға</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толды</a:t>
            </a:r>
            <a:r>
              <a:rPr lang="ru-RU" sz="1200" dirty="0">
                <a:solidFill>
                  <a:srgbClr val="00B0F0"/>
                </a:solidFill>
                <a:latin typeface="Times New Roman" panose="02020603050405020304" pitchFamily="18" charset="0"/>
                <a:cs typeface="Times New Roman" panose="02020603050405020304" pitchFamily="18" charset="0"/>
              </a:rPr>
              <a:t>.</a:t>
            </a:r>
          </a:p>
          <a:p>
            <a:r>
              <a:rPr lang="ru-RU" sz="1200" dirty="0">
                <a:solidFill>
                  <a:srgbClr val="00B0F0"/>
                </a:solidFill>
                <a:latin typeface="Times New Roman" panose="02020603050405020304" pitchFamily="18" charset="0"/>
                <a:cs typeface="Times New Roman" panose="02020603050405020304" pitchFamily="18" charset="0"/>
              </a:rPr>
              <a:t>«</a:t>
            </a:r>
            <a:r>
              <a:rPr lang="ru-RU" sz="1200" dirty="0" err="1">
                <a:solidFill>
                  <a:srgbClr val="00B0F0"/>
                </a:solidFill>
                <a:latin typeface="Times New Roman" panose="02020603050405020304" pitchFamily="18" charset="0"/>
                <a:cs typeface="Times New Roman" panose="02020603050405020304" pitchFamily="18" charset="0"/>
              </a:rPr>
              <a:t>Ғашықпын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деп</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сезімдерін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білдіріп</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жүр</a:t>
            </a:r>
            <a:r>
              <a:rPr lang="ru-RU" sz="1200" dirty="0">
                <a:solidFill>
                  <a:srgbClr val="00B0F0"/>
                </a:solidFill>
                <a:latin typeface="Times New Roman" panose="02020603050405020304" pitchFamily="18" charset="0"/>
                <a:cs typeface="Times New Roman" panose="02020603050405020304" pitchFamily="18" charset="0"/>
              </a:rPr>
              <a:t>,</a:t>
            </a:r>
          </a:p>
          <a:p>
            <a:r>
              <a:rPr lang="ru-RU" sz="1200" dirty="0" err="1">
                <a:solidFill>
                  <a:srgbClr val="00B0F0"/>
                </a:solidFill>
                <a:latin typeface="Times New Roman" panose="02020603050405020304" pitchFamily="18" charset="0"/>
                <a:cs typeface="Times New Roman" panose="02020603050405020304" pitchFamily="18" charset="0"/>
              </a:rPr>
              <a:t>Сол</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жырыңмен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қазақтың</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ұл</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қыздары</a:t>
            </a:r>
            <a:r>
              <a:rPr lang="ru-RU" sz="1200" dirty="0">
                <a:solidFill>
                  <a:srgbClr val="00B0F0"/>
                </a:solidFill>
                <a:latin typeface="Times New Roman" panose="02020603050405020304" pitchFamily="18" charset="0"/>
                <a:cs typeface="Times New Roman" panose="02020603050405020304" pitchFamily="18" charset="0"/>
              </a:rPr>
              <a:t>.</a:t>
            </a:r>
          </a:p>
          <a:p>
            <a:r>
              <a:rPr lang="ru-RU" sz="1200" dirty="0" err="1">
                <a:solidFill>
                  <a:srgbClr val="00B0F0"/>
                </a:solidFill>
                <a:latin typeface="Times New Roman" panose="02020603050405020304" pitchFamily="18" charset="0"/>
                <a:cs typeface="Times New Roman" panose="02020603050405020304" pitchFamily="18" charset="0"/>
              </a:rPr>
              <a:t>Әр</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ақын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сірә</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сендей</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болсам</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дейді</a:t>
            </a:r>
            <a:r>
              <a:rPr lang="ru-RU" sz="1200" dirty="0">
                <a:solidFill>
                  <a:srgbClr val="00B0F0"/>
                </a:solidFill>
                <a:latin typeface="Times New Roman" panose="02020603050405020304" pitchFamily="18" charset="0"/>
                <a:cs typeface="Times New Roman" panose="02020603050405020304" pitchFamily="18" charset="0"/>
              </a:rPr>
              <a:t>,</a:t>
            </a:r>
          </a:p>
          <a:p>
            <a:r>
              <a:rPr lang="ru-RU" sz="1200" dirty="0" err="1">
                <a:solidFill>
                  <a:srgbClr val="00B0F0"/>
                </a:solidFill>
                <a:latin typeface="Times New Roman" panose="02020603050405020304" pitchFamily="18" charset="0"/>
                <a:cs typeface="Times New Roman" panose="02020603050405020304" pitchFamily="18" charset="0"/>
              </a:rPr>
              <a:t>Мәңгі</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сапар</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сені</a:t>
            </a:r>
            <a:r>
              <a:rPr lang="ru-RU" sz="1200" dirty="0">
                <a:solidFill>
                  <a:srgbClr val="00B0F0"/>
                </a:solidFill>
                <a:latin typeface="Times New Roman" panose="02020603050405020304" pitchFamily="18" charset="0"/>
                <a:cs typeface="Times New Roman" panose="02020603050405020304" pitchFamily="18" charset="0"/>
              </a:rPr>
              <a:t> де </a:t>
            </a:r>
            <a:r>
              <a:rPr lang="ru-RU" sz="1200" dirty="0" err="1">
                <a:solidFill>
                  <a:srgbClr val="00B0F0"/>
                </a:solidFill>
                <a:latin typeface="Times New Roman" panose="02020603050405020304" pitchFamily="18" charset="0"/>
                <a:cs typeface="Times New Roman" panose="02020603050405020304" pitchFamily="18" charset="0"/>
              </a:rPr>
              <a:t>алсын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мейлі</a:t>
            </a:r>
            <a:r>
              <a:rPr lang="ru-RU" sz="1200" dirty="0">
                <a:solidFill>
                  <a:srgbClr val="00B0F0"/>
                </a:solidFill>
                <a:latin typeface="Times New Roman" panose="02020603050405020304" pitchFamily="18" charset="0"/>
                <a:cs typeface="Times New Roman" panose="02020603050405020304" pitchFamily="18" charset="0"/>
              </a:rPr>
              <a:t>,</a:t>
            </a:r>
          </a:p>
          <a:p>
            <a:r>
              <a:rPr lang="ru-RU" sz="1200" dirty="0" err="1">
                <a:solidFill>
                  <a:srgbClr val="00B0F0"/>
                </a:solidFill>
                <a:latin typeface="Times New Roman" panose="02020603050405020304" pitchFamily="18" charset="0"/>
                <a:cs typeface="Times New Roman" panose="02020603050405020304" pitchFamily="18" charset="0"/>
              </a:rPr>
              <a:t>Өлгенімен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Мұқағали</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Мақатаев</a:t>
            </a:r>
            <a:r>
              <a:rPr lang="ru-RU" sz="1200" dirty="0">
                <a:solidFill>
                  <a:srgbClr val="00B0F0"/>
                </a:solidFill>
                <a:latin typeface="Times New Roman" panose="02020603050405020304" pitchFamily="18" charset="0"/>
                <a:cs typeface="Times New Roman" panose="02020603050405020304" pitchFamily="18" charset="0"/>
              </a:rPr>
              <a:t>,</a:t>
            </a:r>
          </a:p>
          <a:p>
            <a:r>
              <a:rPr lang="ru-RU" sz="1200" dirty="0" err="1">
                <a:solidFill>
                  <a:srgbClr val="00B0F0"/>
                </a:solidFill>
                <a:latin typeface="Times New Roman" panose="02020603050405020304" pitchFamily="18" charset="0"/>
                <a:cs typeface="Times New Roman" panose="02020603050405020304" pitchFamily="18" charset="0"/>
              </a:rPr>
              <a:t>Бірақ</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оның</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жырлары</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мәңгі</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өлмейді</a:t>
            </a:r>
            <a:r>
              <a:rPr lang="ru-RU" sz="1200" dirty="0">
                <a:solidFill>
                  <a:srgbClr val="00B0F0"/>
                </a:solidFill>
                <a:latin typeface="Times New Roman" panose="02020603050405020304" pitchFamily="18" charset="0"/>
                <a:cs typeface="Times New Roman" panose="02020603050405020304" pitchFamily="18" charset="0"/>
              </a:rPr>
              <a:t>.</a:t>
            </a:r>
          </a:p>
        </p:txBody>
      </p:sp>
      <p:sp>
        <p:nvSpPr>
          <p:cNvPr id="6" name="Прямоугольник 5"/>
          <p:cNvSpPr/>
          <p:nvPr/>
        </p:nvSpPr>
        <p:spPr>
          <a:xfrm>
            <a:off x="122214" y="814585"/>
            <a:ext cx="3032956" cy="3416320"/>
          </a:xfrm>
          <a:prstGeom prst="rect">
            <a:avLst/>
          </a:prstGeom>
        </p:spPr>
        <p:txBody>
          <a:bodyPr wrap="square">
            <a:spAutoFit/>
          </a:bodyPr>
          <a:lstStyle/>
          <a:p>
            <a:r>
              <a:rPr lang="ru-RU" sz="1200" dirty="0" smtClean="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Мұқағали</a:t>
            </a:r>
            <a:r>
              <a:rPr lang="ru-RU" sz="1200" dirty="0">
                <a:solidFill>
                  <a:srgbClr val="00B0F0"/>
                </a:solidFill>
                <a:latin typeface="Times New Roman" panose="02020603050405020304" pitchFamily="18" charset="0"/>
                <a:cs typeface="Times New Roman" panose="02020603050405020304" pitchFamily="18" charset="0"/>
              </a:rPr>
              <a:t>» </a:t>
            </a:r>
            <a:endParaRPr lang="ru-RU" sz="1200" dirty="0" smtClean="0">
              <a:solidFill>
                <a:srgbClr val="00B0F0"/>
              </a:solidFill>
              <a:latin typeface="Times New Roman" panose="02020603050405020304" pitchFamily="18" charset="0"/>
              <a:cs typeface="Times New Roman" panose="02020603050405020304" pitchFamily="18" charset="0"/>
            </a:endParaRPr>
          </a:p>
          <a:p>
            <a:r>
              <a:rPr lang="ru-RU" sz="1200" dirty="0" smtClean="0">
                <a:solidFill>
                  <a:srgbClr val="00B0F0"/>
                </a:solidFill>
                <a:latin typeface="Times New Roman" panose="02020603050405020304" pitchFamily="18" charset="0"/>
                <a:cs typeface="Times New Roman" panose="02020603050405020304" pitchFamily="18" charset="0"/>
              </a:rPr>
              <a:t>Сыр </a:t>
            </a:r>
            <a:r>
              <a:rPr lang="ru-RU" sz="1200" dirty="0" err="1">
                <a:solidFill>
                  <a:srgbClr val="00B0F0"/>
                </a:solidFill>
                <a:latin typeface="Times New Roman" panose="02020603050405020304" pitchFamily="18" charset="0"/>
                <a:cs typeface="Times New Roman" panose="02020603050405020304" pitchFamily="18" charset="0"/>
              </a:rPr>
              <a:t>едің</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ашылмаған</a:t>
            </a:r>
            <a:r>
              <a:rPr lang="ru-RU" sz="1200" dirty="0">
                <a:solidFill>
                  <a:srgbClr val="00B0F0"/>
                </a:solidFill>
                <a:latin typeface="Times New Roman" panose="02020603050405020304" pitchFamily="18" charset="0"/>
                <a:cs typeface="Times New Roman" panose="02020603050405020304" pitchFamily="18" charset="0"/>
              </a:rPr>
              <a:t>,</a:t>
            </a:r>
          </a:p>
          <a:p>
            <a:r>
              <a:rPr lang="ru-RU" sz="1200" dirty="0" err="1">
                <a:solidFill>
                  <a:srgbClr val="00B0F0"/>
                </a:solidFill>
                <a:latin typeface="Times New Roman" panose="02020603050405020304" pitchFamily="18" charset="0"/>
                <a:cs typeface="Times New Roman" panose="02020603050405020304" pitchFamily="18" charset="0"/>
              </a:rPr>
              <a:t>Шоқ</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едің</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уақытында</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шашылмаған</a:t>
            </a:r>
            <a:r>
              <a:rPr lang="ru-RU" sz="1200" dirty="0">
                <a:solidFill>
                  <a:srgbClr val="00B0F0"/>
                </a:solidFill>
                <a:latin typeface="Times New Roman" panose="02020603050405020304" pitchFamily="18" charset="0"/>
                <a:cs typeface="Times New Roman" panose="02020603050405020304" pitchFamily="18" charset="0"/>
              </a:rPr>
              <a:t>,</a:t>
            </a:r>
          </a:p>
          <a:p>
            <a:r>
              <a:rPr lang="ru-RU" sz="1200" dirty="0" err="1">
                <a:solidFill>
                  <a:srgbClr val="00B0F0"/>
                </a:solidFill>
                <a:latin typeface="Times New Roman" panose="02020603050405020304" pitchFamily="18" charset="0"/>
                <a:cs typeface="Times New Roman" panose="02020603050405020304" pitchFamily="18" charset="0"/>
              </a:rPr>
              <a:t>Артына</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өлеңдермен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із</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қалдырып</a:t>
            </a:r>
            <a:r>
              <a:rPr lang="ru-RU" sz="1200" dirty="0">
                <a:solidFill>
                  <a:srgbClr val="00B0F0"/>
                </a:solidFill>
                <a:latin typeface="Times New Roman" panose="02020603050405020304" pitchFamily="18" charset="0"/>
                <a:cs typeface="Times New Roman" panose="02020603050405020304" pitchFamily="18" charset="0"/>
              </a:rPr>
              <a:t>, </a:t>
            </a:r>
          </a:p>
          <a:p>
            <a:r>
              <a:rPr lang="ru-RU" sz="1200" dirty="0" err="1">
                <a:solidFill>
                  <a:srgbClr val="00B0F0"/>
                </a:solidFill>
                <a:latin typeface="Times New Roman" panose="02020603050405020304" pitchFamily="18" charset="0"/>
                <a:cs typeface="Times New Roman" panose="02020603050405020304" pitchFamily="18" charset="0"/>
              </a:rPr>
              <a:t>Сол</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іздер</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қайталанып</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басылмаған</a:t>
            </a:r>
            <a:r>
              <a:rPr lang="ru-RU" sz="1200" dirty="0">
                <a:solidFill>
                  <a:srgbClr val="00B0F0"/>
                </a:solidFill>
                <a:latin typeface="Times New Roman" panose="02020603050405020304" pitchFamily="18" charset="0"/>
                <a:cs typeface="Times New Roman" panose="02020603050405020304" pitchFamily="18" charset="0"/>
              </a:rPr>
              <a:t>.</a:t>
            </a:r>
          </a:p>
          <a:p>
            <a:r>
              <a:rPr lang="ru-RU" sz="1200" dirty="0" err="1">
                <a:solidFill>
                  <a:srgbClr val="00B0F0"/>
                </a:solidFill>
                <a:latin typeface="Times New Roman" panose="02020603050405020304" pitchFamily="18" charset="0"/>
                <a:cs typeface="Times New Roman" panose="02020603050405020304" pitchFamily="18" charset="0"/>
              </a:rPr>
              <a:t>Өр</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рухы</a:t>
            </a:r>
            <a:endParaRPr lang="ru-RU" sz="1200" dirty="0">
              <a:solidFill>
                <a:srgbClr val="00B0F0"/>
              </a:solidFill>
              <a:latin typeface="Times New Roman" panose="02020603050405020304" pitchFamily="18" charset="0"/>
              <a:cs typeface="Times New Roman" panose="02020603050405020304" pitchFamily="18" charset="0"/>
            </a:endParaRPr>
          </a:p>
          <a:p>
            <a:r>
              <a:rPr lang="ru-RU" sz="1200" dirty="0" err="1">
                <a:solidFill>
                  <a:srgbClr val="00B0F0"/>
                </a:solidFill>
                <a:latin typeface="Times New Roman" panose="02020603050405020304" pitchFamily="18" charset="0"/>
                <a:cs typeface="Times New Roman" panose="02020603050405020304" pitchFamily="18" charset="0"/>
              </a:rPr>
              <a:t>Таулардан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жаратылған</a:t>
            </a:r>
            <a:r>
              <a:rPr lang="ru-RU" sz="1200" dirty="0">
                <a:solidFill>
                  <a:srgbClr val="00B0F0"/>
                </a:solidFill>
                <a:latin typeface="Times New Roman" panose="02020603050405020304" pitchFamily="18" charset="0"/>
                <a:cs typeface="Times New Roman" panose="02020603050405020304" pitchFamily="18" charset="0"/>
              </a:rPr>
              <a:t>.</a:t>
            </a:r>
          </a:p>
          <a:p>
            <a:r>
              <a:rPr lang="ru-RU" sz="1200" dirty="0">
                <a:solidFill>
                  <a:srgbClr val="00B0F0"/>
                </a:solidFill>
                <a:latin typeface="Times New Roman" panose="02020603050405020304" pitchFamily="18" charset="0"/>
                <a:cs typeface="Times New Roman" panose="02020603050405020304" pitchFamily="18" charset="0"/>
              </a:rPr>
              <a:t>Пай – пай </a:t>
            </a:r>
            <a:r>
              <a:rPr lang="ru-RU" sz="1200" dirty="0" err="1">
                <a:solidFill>
                  <a:srgbClr val="00B0F0"/>
                </a:solidFill>
                <a:latin typeface="Times New Roman" panose="02020603050405020304" pitchFamily="18" charset="0"/>
                <a:cs typeface="Times New Roman" panose="02020603050405020304" pitchFamily="18" charset="0"/>
              </a:rPr>
              <a:t>шіркін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артына</a:t>
            </a:r>
            <a:endParaRPr lang="ru-RU" sz="1200" dirty="0">
              <a:solidFill>
                <a:srgbClr val="00B0F0"/>
              </a:solidFill>
              <a:latin typeface="Times New Roman" panose="02020603050405020304" pitchFamily="18" charset="0"/>
              <a:cs typeface="Times New Roman" panose="02020603050405020304" pitchFamily="18" charset="0"/>
            </a:endParaRPr>
          </a:p>
          <a:p>
            <a:r>
              <a:rPr lang="ru-RU" sz="1200" dirty="0" err="1">
                <a:solidFill>
                  <a:srgbClr val="00B0F0"/>
                </a:solidFill>
                <a:latin typeface="Times New Roman" panose="02020603050405020304" pitchFamily="18" charset="0"/>
                <a:cs typeface="Times New Roman" panose="02020603050405020304" pitchFamily="18" charset="0"/>
              </a:rPr>
              <a:t>Өлеңін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мұра</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қылып</a:t>
            </a:r>
            <a:r>
              <a:rPr lang="ru-RU" sz="1200" dirty="0">
                <a:solidFill>
                  <a:srgbClr val="00B0F0"/>
                </a:solidFill>
                <a:latin typeface="Times New Roman" panose="02020603050405020304" pitchFamily="18" charset="0"/>
                <a:cs typeface="Times New Roman" panose="02020603050405020304" pitchFamily="18" charset="0"/>
              </a:rPr>
              <a:t>  </a:t>
            </a:r>
          </a:p>
          <a:p>
            <a:r>
              <a:rPr lang="ru-RU" sz="1200" dirty="0" err="1">
                <a:solidFill>
                  <a:srgbClr val="00B0F0"/>
                </a:solidFill>
                <a:latin typeface="Times New Roman" panose="02020603050405020304" pitchFamily="18" charset="0"/>
                <a:cs typeface="Times New Roman" panose="02020603050405020304" pitchFamily="18" charset="0"/>
              </a:rPr>
              <a:t>Тастап</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кетті</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біздерді</a:t>
            </a:r>
            <a:r>
              <a:rPr lang="ru-RU" sz="1200" dirty="0">
                <a:solidFill>
                  <a:srgbClr val="00B0F0"/>
                </a:solidFill>
                <a:latin typeface="Times New Roman" panose="02020603050405020304" pitchFamily="18" charset="0"/>
                <a:cs typeface="Times New Roman" panose="02020603050405020304" pitchFamily="18" charset="0"/>
              </a:rPr>
              <a:t>,</a:t>
            </a:r>
          </a:p>
          <a:p>
            <a:r>
              <a:rPr lang="ru-RU" sz="1200" dirty="0" err="1">
                <a:solidFill>
                  <a:srgbClr val="00B0F0"/>
                </a:solidFill>
                <a:latin typeface="Times New Roman" panose="02020603050405020304" pitchFamily="18" charset="0"/>
                <a:cs typeface="Times New Roman" panose="02020603050405020304" pitchFamily="18" charset="0"/>
              </a:rPr>
              <a:t>Ұқсамаған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басқаға</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ерекше</a:t>
            </a:r>
            <a:r>
              <a:rPr lang="ru-RU" sz="1200" dirty="0">
                <a:solidFill>
                  <a:srgbClr val="00B0F0"/>
                </a:solidFill>
                <a:latin typeface="Times New Roman" panose="02020603050405020304" pitchFamily="18" charset="0"/>
                <a:cs typeface="Times New Roman" panose="02020603050405020304" pitchFamily="18" charset="0"/>
              </a:rPr>
              <a:t> дара </a:t>
            </a:r>
            <a:r>
              <a:rPr lang="ru-RU" sz="1200" dirty="0" err="1">
                <a:solidFill>
                  <a:srgbClr val="00B0F0"/>
                </a:solidFill>
                <a:latin typeface="Times New Roman" panose="02020603050405020304" pitchFamily="18" charset="0"/>
                <a:cs typeface="Times New Roman" panose="02020603050405020304" pitchFamily="18" charset="0"/>
              </a:rPr>
              <a:t>тұлғаң</a:t>
            </a:r>
            <a:r>
              <a:rPr lang="ru-RU" sz="1200" dirty="0">
                <a:solidFill>
                  <a:srgbClr val="00B0F0"/>
                </a:solidFill>
                <a:latin typeface="Times New Roman" panose="02020603050405020304" pitchFamily="18" charset="0"/>
                <a:cs typeface="Times New Roman" panose="02020603050405020304" pitchFamily="18" charset="0"/>
              </a:rPr>
              <a:t>.</a:t>
            </a:r>
          </a:p>
          <a:p>
            <a:r>
              <a:rPr lang="ru-RU" sz="1200" dirty="0" err="1">
                <a:solidFill>
                  <a:srgbClr val="00B0F0"/>
                </a:solidFill>
                <a:latin typeface="Times New Roman" panose="02020603050405020304" pitchFamily="18" charset="0"/>
                <a:cs typeface="Times New Roman" panose="02020603050405020304" pitchFamily="18" charset="0"/>
              </a:rPr>
              <a:t>Ұқсамаған</a:t>
            </a:r>
            <a:r>
              <a:rPr lang="ru-RU" sz="1200" dirty="0">
                <a:solidFill>
                  <a:srgbClr val="00B0F0"/>
                </a:solidFill>
                <a:latin typeface="Times New Roman" panose="02020603050405020304" pitchFamily="18" charset="0"/>
                <a:cs typeface="Times New Roman" panose="02020603050405020304" pitchFamily="18" charset="0"/>
              </a:rPr>
              <a:t> - </a:t>
            </a:r>
            <a:r>
              <a:rPr lang="ru-RU" sz="1200" dirty="0" err="1">
                <a:solidFill>
                  <a:srgbClr val="00B0F0"/>
                </a:solidFill>
                <a:latin typeface="Times New Roman" panose="02020603050405020304" pitchFamily="18" charset="0"/>
                <a:cs typeface="Times New Roman" panose="02020603050405020304" pitchFamily="18" charset="0"/>
              </a:rPr>
              <a:t>ұқсамаған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ешкімге</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пенде</a:t>
            </a:r>
            <a:r>
              <a:rPr lang="ru-RU" sz="1200" dirty="0">
                <a:solidFill>
                  <a:srgbClr val="00B0F0"/>
                </a:solidFill>
                <a:latin typeface="Times New Roman" panose="02020603050405020304" pitchFamily="18" charset="0"/>
                <a:cs typeface="Times New Roman" panose="02020603050405020304" pitchFamily="18" charset="0"/>
              </a:rPr>
              <a:t> дара, </a:t>
            </a:r>
          </a:p>
          <a:p>
            <a:r>
              <a:rPr lang="ru-RU" sz="1200" dirty="0" err="1">
                <a:solidFill>
                  <a:srgbClr val="00B0F0"/>
                </a:solidFill>
                <a:latin typeface="Times New Roman" panose="02020603050405020304" pitchFamily="18" charset="0"/>
                <a:cs typeface="Times New Roman" panose="02020603050405020304" pitchFamily="18" charset="0"/>
              </a:rPr>
              <a:t>Мұқағали</a:t>
            </a:r>
            <a:r>
              <a:rPr lang="ru-RU" sz="1200" dirty="0">
                <a:solidFill>
                  <a:srgbClr val="00B0F0"/>
                </a:solidFill>
                <a:latin typeface="Times New Roman" panose="02020603050405020304" pitchFamily="18" charset="0"/>
                <a:cs typeface="Times New Roman" panose="02020603050405020304" pitchFamily="18" charset="0"/>
              </a:rPr>
              <a:t>,</a:t>
            </a:r>
          </a:p>
          <a:p>
            <a:r>
              <a:rPr lang="ru-RU" sz="1200" dirty="0" err="1">
                <a:solidFill>
                  <a:srgbClr val="00B0F0"/>
                </a:solidFill>
                <a:latin typeface="Times New Roman" panose="02020603050405020304" pitchFamily="18" charset="0"/>
                <a:cs typeface="Times New Roman" panose="02020603050405020304" pitchFamily="18" charset="0"/>
              </a:rPr>
              <a:t>Асылы</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поэзияның</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сенде</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ғана</a:t>
            </a:r>
            <a:r>
              <a:rPr lang="ru-RU" sz="1200" dirty="0">
                <a:solidFill>
                  <a:srgbClr val="00B0F0"/>
                </a:solidFill>
                <a:latin typeface="Times New Roman" panose="02020603050405020304" pitchFamily="18" charset="0"/>
                <a:cs typeface="Times New Roman" panose="02020603050405020304" pitchFamily="18" charset="0"/>
              </a:rPr>
              <a:t>.</a:t>
            </a:r>
          </a:p>
          <a:p>
            <a:r>
              <a:rPr lang="ru-RU" sz="1200" dirty="0">
                <a:solidFill>
                  <a:srgbClr val="00B0F0"/>
                </a:solidFill>
                <a:latin typeface="Times New Roman" panose="02020603050405020304" pitchFamily="18" charset="0"/>
                <a:cs typeface="Times New Roman" panose="02020603050405020304" pitchFamily="18" charset="0"/>
              </a:rPr>
              <a:t>Тек </a:t>
            </a:r>
            <a:r>
              <a:rPr lang="ru-RU" sz="1200" dirty="0" err="1">
                <a:solidFill>
                  <a:srgbClr val="00B0F0"/>
                </a:solidFill>
                <a:latin typeface="Times New Roman" panose="02020603050405020304" pitchFamily="18" charset="0"/>
                <a:cs typeface="Times New Roman" panose="02020603050405020304" pitchFamily="18" charset="0"/>
              </a:rPr>
              <a:t>қана</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өлеңіңді</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түсеніді</a:t>
            </a:r>
            <a:endParaRPr lang="ru-RU" sz="1200" dirty="0">
              <a:solidFill>
                <a:srgbClr val="00B0F0"/>
              </a:solidFill>
              <a:latin typeface="Times New Roman" panose="02020603050405020304" pitchFamily="18" charset="0"/>
              <a:cs typeface="Times New Roman" panose="02020603050405020304" pitchFamily="18" charset="0"/>
            </a:endParaRPr>
          </a:p>
          <a:p>
            <a:r>
              <a:rPr lang="ru-RU" sz="1200" dirty="0" err="1">
                <a:solidFill>
                  <a:srgbClr val="00B0F0"/>
                </a:solidFill>
                <a:latin typeface="Times New Roman" panose="02020603050405020304" pitchFamily="18" charset="0"/>
                <a:cs typeface="Times New Roman" panose="02020603050405020304" pitchFamily="18" charset="0"/>
              </a:rPr>
              <a:t>Дүниеден</a:t>
            </a:r>
            <a:r>
              <a:rPr lang="ru-RU" sz="1200" dirty="0">
                <a:solidFill>
                  <a:srgbClr val="00B0F0"/>
                </a:solidFill>
                <a:latin typeface="Times New Roman" panose="02020603050405020304" pitchFamily="18" charset="0"/>
                <a:cs typeface="Times New Roman" panose="02020603050405020304" pitchFamily="18" charset="0"/>
              </a:rPr>
              <a:t> баз </a:t>
            </a:r>
            <a:r>
              <a:rPr lang="ru-RU" sz="1200" dirty="0" err="1">
                <a:solidFill>
                  <a:srgbClr val="00B0F0"/>
                </a:solidFill>
                <a:latin typeface="Times New Roman" panose="02020603050405020304" pitchFamily="18" charset="0"/>
                <a:cs typeface="Times New Roman" panose="02020603050405020304" pitchFamily="18" charset="0"/>
              </a:rPr>
              <a:t>кешкен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пенде</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ғана</a:t>
            </a:r>
            <a:r>
              <a:rPr lang="ru-RU" sz="1200" dirty="0">
                <a:solidFill>
                  <a:srgbClr val="00B0F0"/>
                </a:solidFill>
                <a:latin typeface="Times New Roman" panose="02020603050405020304" pitchFamily="18" charset="0"/>
                <a:cs typeface="Times New Roman" panose="02020603050405020304" pitchFamily="18" charset="0"/>
              </a:rPr>
              <a:t>.</a:t>
            </a:r>
          </a:p>
          <a:p>
            <a:r>
              <a:rPr lang="ru-RU" sz="1200" dirty="0" smtClean="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Ермұрат</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Сағым</a:t>
            </a:r>
            <a:r>
              <a:rPr lang="ru-RU" sz="1200" dirty="0">
                <a:solidFill>
                  <a:srgbClr val="00B0F0"/>
                </a:solidFill>
                <a:latin typeface="Times New Roman" panose="02020603050405020304" pitchFamily="18" charset="0"/>
                <a:cs typeface="Times New Roman" panose="02020603050405020304" pitchFamily="18" charset="0"/>
              </a:rPr>
              <a:t> </a:t>
            </a:r>
            <a:endParaRPr lang="ru-RU" sz="1200" dirty="0" smtClean="0">
              <a:solidFill>
                <a:srgbClr val="00B0F0"/>
              </a:solidFill>
              <a:latin typeface="Times New Roman" panose="02020603050405020304" pitchFamily="18" charset="0"/>
              <a:cs typeface="Times New Roman" panose="02020603050405020304" pitchFamily="18" charset="0"/>
            </a:endParaRPr>
          </a:p>
          <a:p>
            <a:r>
              <a:rPr lang="ru-RU" sz="1200" dirty="0">
                <a:solidFill>
                  <a:srgbClr val="00B0F0"/>
                </a:solidFill>
                <a:latin typeface="Times New Roman" panose="02020603050405020304" pitchFamily="18" charset="0"/>
                <a:cs typeface="Times New Roman" panose="02020603050405020304" pitchFamily="18" charset="0"/>
              </a:rPr>
              <a:t> </a:t>
            </a:r>
            <a:r>
              <a:rPr lang="ru-RU" sz="1200" dirty="0" smtClean="0">
                <a:solidFill>
                  <a:srgbClr val="00B0F0"/>
                </a:solidFill>
                <a:latin typeface="Times New Roman" panose="02020603050405020304" pitchFamily="18" charset="0"/>
                <a:cs typeface="Times New Roman" panose="02020603050405020304" pitchFamily="18" charset="0"/>
              </a:rPr>
              <a:t>                                         1 </a:t>
            </a:r>
            <a:r>
              <a:rPr lang="ru-RU" sz="1200" dirty="0">
                <a:solidFill>
                  <a:srgbClr val="00B0F0"/>
                </a:solidFill>
                <a:latin typeface="Times New Roman" panose="02020603050405020304" pitchFamily="18" charset="0"/>
                <a:cs typeface="Times New Roman" panose="02020603050405020304" pitchFamily="18" charset="0"/>
              </a:rPr>
              <a:t>курс 241 топ</a:t>
            </a:r>
          </a:p>
        </p:txBody>
      </p:sp>
      <p:sp>
        <p:nvSpPr>
          <p:cNvPr id="8" name="Прямоугольник 7"/>
          <p:cNvSpPr/>
          <p:nvPr/>
        </p:nvSpPr>
        <p:spPr>
          <a:xfrm>
            <a:off x="7774215" y="4118357"/>
            <a:ext cx="1210428" cy="461665"/>
          </a:xfrm>
          <a:prstGeom prst="rect">
            <a:avLst/>
          </a:prstGeom>
        </p:spPr>
        <p:txBody>
          <a:bodyPr wrap="square">
            <a:spAutoFit/>
          </a:bodyPr>
          <a:lstStyle/>
          <a:p>
            <a:r>
              <a:rPr lang="ru-RU" sz="1200" i="1" dirty="0" err="1">
                <a:solidFill>
                  <a:srgbClr val="00B0F0"/>
                </a:solidFill>
                <a:latin typeface="Times New Roman" panose="02020603050405020304" pitchFamily="18" charset="0"/>
                <a:cs typeface="Times New Roman" panose="02020603050405020304" pitchFamily="18" charset="0"/>
              </a:rPr>
              <a:t>Оңдасын</a:t>
            </a:r>
            <a:r>
              <a:rPr lang="ru-RU" sz="1200" i="1" dirty="0">
                <a:solidFill>
                  <a:srgbClr val="00B0F0"/>
                </a:solidFill>
                <a:latin typeface="Times New Roman" panose="02020603050405020304" pitchFamily="18" charset="0"/>
                <a:cs typeface="Times New Roman" panose="02020603050405020304" pitchFamily="18" charset="0"/>
              </a:rPr>
              <a:t> </a:t>
            </a:r>
            <a:r>
              <a:rPr lang="ru-RU" sz="1200" i="1" dirty="0" err="1">
                <a:solidFill>
                  <a:srgbClr val="00B0F0"/>
                </a:solidFill>
                <a:latin typeface="Times New Roman" panose="02020603050405020304" pitchFamily="18" charset="0"/>
                <a:cs typeface="Times New Roman" panose="02020603050405020304" pitchFamily="18" charset="0"/>
              </a:rPr>
              <a:t>Аруна</a:t>
            </a:r>
            <a:endParaRPr lang="ru-RU" sz="1200" i="1" dirty="0">
              <a:solidFill>
                <a:srgbClr val="00B0F0"/>
              </a:solidFill>
              <a:latin typeface="Times New Roman" panose="02020603050405020304" pitchFamily="18" charset="0"/>
              <a:cs typeface="Times New Roman" panose="02020603050405020304" pitchFamily="18" charset="0"/>
            </a:endParaRPr>
          </a:p>
          <a:p>
            <a:r>
              <a:rPr lang="ru-RU" sz="1200" i="1" dirty="0">
                <a:solidFill>
                  <a:srgbClr val="00B0F0"/>
                </a:solidFill>
                <a:latin typeface="Times New Roman" panose="02020603050405020304" pitchFamily="18" charset="0"/>
                <a:cs typeface="Times New Roman" panose="02020603050405020304" pitchFamily="18" charset="0"/>
              </a:rPr>
              <a:t>1-курс, 44 топ</a:t>
            </a:r>
          </a:p>
        </p:txBody>
      </p:sp>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992" y="4297959"/>
            <a:ext cx="1520279" cy="2090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9712" y="4567075"/>
            <a:ext cx="1584176" cy="2122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9415" y="4494509"/>
            <a:ext cx="1643063" cy="2195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rotWithShape="1">
          <a:blip r:embed="rId7">
            <a:extLst>
              <a:ext uri="{28A0092B-C50C-407E-A947-70E740481C1C}">
                <a14:useLocalDpi xmlns:a14="http://schemas.microsoft.com/office/drawing/2010/main" val="0"/>
              </a:ext>
            </a:extLst>
          </a:blip>
          <a:srcRect l="15634" r="14150"/>
          <a:stretch/>
        </p:blipFill>
        <p:spPr bwMode="auto">
          <a:xfrm>
            <a:off x="7613583" y="4731275"/>
            <a:ext cx="1371060" cy="195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rotWithShape="1">
          <a:blip r:embed="rId8">
            <a:extLst>
              <a:ext uri="{28A0092B-C50C-407E-A947-70E740481C1C}">
                <a14:useLocalDpi xmlns:a14="http://schemas.microsoft.com/office/drawing/2010/main" val="0"/>
              </a:ext>
            </a:extLst>
          </a:blip>
          <a:srcRect l="17646" r="16107"/>
          <a:stretch/>
        </p:blipFill>
        <p:spPr bwMode="auto">
          <a:xfrm>
            <a:off x="3851920" y="3717032"/>
            <a:ext cx="1769960" cy="2671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0432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752330">
            <a:off x="3726696" y="2030951"/>
            <a:ext cx="2123808" cy="1409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483" y="150059"/>
            <a:ext cx="37671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25910" y="596166"/>
            <a:ext cx="6228697" cy="107721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kk-KZ" sz="1600" dirty="0" smtClean="0">
                <a:latin typeface="Times New Roman" panose="02020603050405020304" pitchFamily="18" charset="0"/>
                <a:cs typeface="Times New Roman" panose="02020603050405020304" pitchFamily="18" charset="0"/>
              </a:rPr>
              <a:t>     </a:t>
            </a:r>
            <a:r>
              <a:rPr lang="kk-KZ" sz="1600" dirty="0" smtClean="0">
                <a:solidFill>
                  <a:srgbClr val="00B0F0"/>
                </a:solidFill>
                <a:latin typeface="Times New Roman" panose="02020603050405020304" pitchFamily="18" charset="0"/>
                <a:cs typeface="Times New Roman" panose="02020603050405020304" pitchFamily="18" charset="0"/>
              </a:rPr>
              <a:t>28 ақпан күні «ХХ ғасырдың Гомері» жыр дүлділі, ғасыр ақыны, Жыр алыбы – Жамбыл Жабаевтың  туған күніне орай </a:t>
            </a:r>
          </a:p>
          <a:p>
            <a:pPr algn="ctr"/>
            <a:r>
              <a:rPr lang="kk-KZ" sz="1600" dirty="0" smtClean="0">
                <a:solidFill>
                  <a:srgbClr val="00B0F0"/>
                </a:solidFill>
                <a:latin typeface="Times New Roman" panose="02020603050405020304" pitchFamily="18" charset="0"/>
                <a:cs typeface="Times New Roman" panose="02020603050405020304" pitchFamily="18" charset="0"/>
              </a:rPr>
              <a:t> Жамбыл атындағы Ұзынағаш кәсіптік колледжінде </a:t>
            </a:r>
          </a:p>
          <a:p>
            <a:pPr algn="ctr"/>
            <a:r>
              <a:rPr lang="kk-KZ" sz="1600" dirty="0" smtClean="0">
                <a:solidFill>
                  <a:srgbClr val="00B0F0"/>
                </a:solidFill>
                <a:latin typeface="Times New Roman" panose="02020603050405020304" pitchFamily="18" charset="0"/>
                <a:cs typeface="Times New Roman" panose="02020603050405020304" pitchFamily="18" charset="0"/>
              </a:rPr>
              <a:t>18.02-28.02.2019 ж  аралығында онкүндік өтті.</a:t>
            </a:r>
            <a:endParaRPr lang="ru-RU" sz="1600" dirty="0">
              <a:solidFill>
                <a:srgbClr val="00B0F0"/>
              </a:solidFill>
              <a:latin typeface="Times New Roman" panose="02020603050405020304" pitchFamily="18" charset="0"/>
              <a:cs typeface="Times New Roman" panose="02020603050405020304" pitchFamily="18" charset="0"/>
            </a:endParaRPr>
          </a:p>
        </p:txBody>
      </p:sp>
      <p:pic>
        <p:nvPicPr>
          <p:cNvPr id="3075" name="Picture 3" descr="C:\Users\User\Desktop\жамбыл\ашык сабак общяга\IMG-20190227-WA0049.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31994" t="15834" r="32006" b="11742"/>
          <a:stretch/>
        </p:blipFill>
        <p:spPr bwMode="auto">
          <a:xfrm>
            <a:off x="7139134" y="157487"/>
            <a:ext cx="1656184" cy="20940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298626" y="2369459"/>
            <a:ext cx="1496692" cy="523220"/>
          </a:xfrm>
          <a:prstGeom prst="rect">
            <a:avLst/>
          </a:prstGeom>
          <a:noFill/>
        </p:spPr>
        <p:txBody>
          <a:bodyPr wrap="none" rtlCol="0">
            <a:spAutoFit/>
          </a:bodyPr>
          <a:lstStyle/>
          <a:p>
            <a:pPr algn="ctr"/>
            <a:r>
              <a:rPr lang="kk-KZ" sz="1400" dirty="0" smtClean="0">
                <a:solidFill>
                  <a:srgbClr val="00B0F0"/>
                </a:solidFill>
                <a:latin typeface="Times New Roman" panose="02020603050405020304" pitchFamily="18" charset="0"/>
                <a:cs typeface="Times New Roman" panose="02020603050405020304" pitchFamily="18" charset="0"/>
              </a:rPr>
              <a:t>Ғайни әжеміздің </a:t>
            </a:r>
          </a:p>
          <a:p>
            <a:pPr algn="ctr"/>
            <a:r>
              <a:rPr lang="kk-KZ" sz="1400" dirty="0" smtClean="0">
                <a:solidFill>
                  <a:srgbClr val="00B0F0"/>
                </a:solidFill>
                <a:latin typeface="Times New Roman" panose="02020603050405020304" pitchFamily="18" charset="0"/>
                <a:cs typeface="Times New Roman" panose="02020603050405020304" pitchFamily="18" charset="0"/>
              </a:rPr>
              <a:t>тойға шашуы</a:t>
            </a:r>
            <a:endParaRPr lang="ru-RU" sz="1400" dirty="0">
              <a:solidFill>
                <a:srgbClr val="00B0F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5646223" y="2892679"/>
            <a:ext cx="3302251" cy="2462213"/>
          </a:xfrm>
          <a:prstGeom prst="rect">
            <a:avLst/>
          </a:prstGeom>
          <a:noFill/>
        </p:spPr>
        <p:txBody>
          <a:bodyPr wrap="none" rtlCol="0">
            <a:spAutoFit/>
          </a:bodyPr>
          <a:lstStyle/>
          <a:p>
            <a:r>
              <a:rPr lang="kk-KZ" sz="1400" dirty="0" smtClean="0">
                <a:solidFill>
                  <a:srgbClr val="00B0F0"/>
                </a:solidFill>
                <a:latin typeface="Times New Roman" panose="02020603050405020304" pitchFamily="18" charset="0"/>
                <a:cs typeface="Times New Roman" panose="02020603050405020304" pitchFamily="18" charset="0"/>
              </a:rPr>
              <a:t>Құтты болсын атамыздың ән – жыры</a:t>
            </a:r>
          </a:p>
          <a:p>
            <a:r>
              <a:rPr lang="kk-KZ" sz="1400" dirty="0" smtClean="0">
                <a:solidFill>
                  <a:srgbClr val="00B0F0"/>
                </a:solidFill>
                <a:latin typeface="Times New Roman" panose="02020603050405020304" pitchFamily="18" charset="0"/>
                <a:cs typeface="Times New Roman" panose="02020603050405020304" pitchFamily="18" charset="0"/>
              </a:rPr>
              <a:t>Шашу шашып ән мен тілек қосайық</a:t>
            </a:r>
          </a:p>
          <a:p>
            <a:r>
              <a:rPr lang="kk-KZ" sz="1400" dirty="0" smtClean="0">
                <a:solidFill>
                  <a:srgbClr val="00B0F0"/>
                </a:solidFill>
                <a:latin typeface="Times New Roman" panose="02020603050405020304" pitchFamily="18" charset="0"/>
                <a:cs typeface="Times New Roman" panose="02020603050405020304" pitchFamily="18" charset="0"/>
              </a:rPr>
              <a:t>Тойлап жатқан атамыздың тойына</a:t>
            </a:r>
          </a:p>
          <a:p>
            <a:r>
              <a:rPr lang="kk-KZ" sz="1400" dirty="0" smtClean="0">
                <a:solidFill>
                  <a:srgbClr val="00B0F0"/>
                </a:solidFill>
                <a:latin typeface="Times New Roman" panose="02020603050405020304" pitchFamily="18" charset="0"/>
                <a:cs typeface="Times New Roman" panose="02020603050405020304" pitchFamily="18" charset="0"/>
              </a:rPr>
              <a:t>Сыйым болсын, сыйым болсын осы әнім</a:t>
            </a:r>
          </a:p>
          <a:p>
            <a:r>
              <a:rPr lang="kk-KZ" sz="1400" dirty="0" smtClean="0">
                <a:solidFill>
                  <a:srgbClr val="00B0F0"/>
                </a:solidFill>
                <a:latin typeface="Times New Roman" panose="02020603050405020304" pitchFamily="18" charset="0"/>
                <a:cs typeface="Times New Roman" panose="02020603050405020304" pitchFamily="18" charset="0"/>
              </a:rPr>
              <a:t>Күміс күлкің тыйылмай</a:t>
            </a:r>
          </a:p>
          <a:p>
            <a:r>
              <a:rPr lang="kk-KZ" sz="1400" dirty="0" smtClean="0">
                <a:solidFill>
                  <a:srgbClr val="00B0F0"/>
                </a:solidFill>
                <a:latin typeface="Times New Roman" panose="02020603050405020304" pitchFamily="18" charset="0"/>
                <a:cs typeface="Times New Roman" panose="02020603050405020304" pitchFamily="18" charset="0"/>
              </a:rPr>
              <a:t>Дастарханың жиылмай</a:t>
            </a:r>
          </a:p>
          <a:p>
            <a:r>
              <a:rPr lang="kk-KZ" sz="1400" dirty="0" smtClean="0">
                <a:solidFill>
                  <a:srgbClr val="00B0F0"/>
                </a:solidFill>
                <a:latin typeface="Times New Roman" panose="02020603050405020304" pitchFamily="18" charset="0"/>
                <a:cs typeface="Times New Roman" panose="02020603050405020304" pitchFamily="18" charset="0"/>
              </a:rPr>
              <a:t>Тойын тойға, қуанышқа ұлассын.</a:t>
            </a:r>
          </a:p>
          <a:p>
            <a:r>
              <a:rPr lang="kk-KZ" sz="1400" dirty="0" smtClean="0">
                <a:solidFill>
                  <a:srgbClr val="00B0F0"/>
                </a:solidFill>
                <a:latin typeface="Times New Roman" panose="02020603050405020304" pitchFamily="18" charset="0"/>
                <a:cs typeface="Times New Roman" panose="02020603050405020304" pitchFamily="18" charset="0"/>
              </a:rPr>
              <a:t>Дос қонілдер тапсындағы жарасын</a:t>
            </a:r>
          </a:p>
          <a:p>
            <a:r>
              <a:rPr lang="kk-KZ" sz="1400" dirty="0" smtClean="0">
                <a:solidFill>
                  <a:srgbClr val="00B0F0"/>
                </a:solidFill>
                <a:latin typeface="Times New Roman" panose="02020603050405020304" pitchFamily="18" charset="0"/>
                <a:cs typeface="Times New Roman" panose="02020603050405020304" pitchFamily="18" charset="0"/>
              </a:rPr>
              <a:t>Атамыздың ән-жырлары самғасын</a:t>
            </a:r>
          </a:p>
          <a:p>
            <a:r>
              <a:rPr lang="kk-KZ" sz="1400" dirty="0" smtClean="0">
                <a:solidFill>
                  <a:srgbClr val="00B0F0"/>
                </a:solidFill>
                <a:latin typeface="Times New Roman" panose="02020603050405020304" pitchFamily="18" charset="0"/>
                <a:cs typeface="Times New Roman" panose="02020603050405020304" pitchFamily="18" charset="0"/>
              </a:rPr>
              <a:t>Әндерімен-жырларына тамсанып</a:t>
            </a:r>
          </a:p>
          <a:p>
            <a:r>
              <a:rPr lang="kk-KZ" sz="1400" dirty="0" smtClean="0">
                <a:solidFill>
                  <a:srgbClr val="00B0F0"/>
                </a:solidFill>
                <a:latin typeface="Times New Roman" panose="02020603050405020304" pitchFamily="18" charset="0"/>
                <a:cs typeface="Times New Roman" panose="02020603050405020304" pitchFamily="18" charset="0"/>
              </a:rPr>
              <a:t>Тек көңілмен, тек көңілмен тарқасын</a:t>
            </a:r>
            <a:endParaRPr lang="ru-RU" sz="1400" dirty="0">
              <a:solidFill>
                <a:srgbClr val="00B0F0"/>
              </a:solidFill>
              <a:latin typeface="Times New Roman" panose="02020603050405020304" pitchFamily="18" charset="0"/>
              <a:cs typeface="Times New Roman" panose="02020603050405020304" pitchFamily="18" charset="0"/>
            </a:endParaRPr>
          </a:p>
        </p:txBody>
      </p:sp>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030756">
            <a:off x="1919583" y="2133412"/>
            <a:ext cx="1962150" cy="1510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115307">
            <a:off x="358136" y="1994229"/>
            <a:ext cx="1858211" cy="1482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39552" y="3998641"/>
            <a:ext cx="4883453" cy="523220"/>
          </a:xfrm>
          <a:prstGeom prst="rect">
            <a:avLst/>
          </a:prstGeom>
          <a:noFill/>
        </p:spPr>
        <p:txBody>
          <a:bodyPr wrap="none" rtlCol="0">
            <a:spAutoFit/>
          </a:bodyPr>
          <a:lstStyle/>
          <a:p>
            <a:pPr algn="ctr"/>
            <a:r>
              <a:rPr lang="kk-KZ" sz="1400" dirty="0" smtClean="0">
                <a:solidFill>
                  <a:srgbClr val="00B0F0"/>
                </a:solidFill>
                <a:latin typeface="Times New Roman" panose="02020603050405020304" pitchFamily="18" charset="0"/>
                <a:cs typeface="Times New Roman" panose="02020603050405020304" pitchFamily="18" charset="0"/>
              </a:rPr>
              <a:t>Жамбылдың туған күніне арналған </a:t>
            </a:r>
          </a:p>
          <a:p>
            <a:pPr algn="ctr"/>
            <a:r>
              <a:rPr lang="kk-KZ" sz="1400" dirty="0" smtClean="0">
                <a:solidFill>
                  <a:srgbClr val="00B0F0"/>
                </a:solidFill>
                <a:latin typeface="Times New Roman" panose="02020603050405020304" pitchFamily="18" charset="0"/>
                <a:cs typeface="Times New Roman" panose="02020603050405020304" pitchFamily="18" charset="0"/>
              </a:rPr>
              <a:t> спорттық ойындар - эстафета  26.02.19 ж  ұйымдастырылды.</a:t>
            </a:r>
            <a:endParaRPr lang="ru-RU" sz="1400" dirty="0">
              <a:solidFill>
                <a:srgbClr val="00B0F0"/>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53035" y="5354892"/>
            <a:ext cx="2091181" cy="1297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14097" y="4568341"/>
            <a:ext cx="1466014" cy="2084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3689" y="4636729"/>
            <a:ext cx="1447800" cy="196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737140" y="5157192"/>
            <a:ext cx="2199192" cy="1384995"/>
          </a:xfrm>
          <a:prstGeom prst="rect">
            <a:avLst/>
          </a:prstGeom>
          <a:noFill/>
        </p:spPr>
        <p:txBody>
          <a:bodyPr wrap="none" rtlCol="0">
            <a:spAutoFit/>
          </a:bodyPr>
          <a:lstStyle/>
          <a:p>
            <a:pPr algn="ctr"/>
            <a:r>
              <a:rPr lang="ru-RU" sz="1400" dirty="0" smtClean="0">
                <a:solidFill>
                  <a:srgbClr val="00B0F0"/>
                </a:solidFill>
                <a:latin typeface="Times New Roman" panose="02020603050405020304" pitchFamily="18" charset="0"/>
                <a:cs typeface="Times New Roman" panose="02020603050405020304" pitchFamily="18" charset="0"/>
              </a:rPr>
              <a:t>27</a:t>
            </a:r>
            <a:r>
              <a:rPr lang="kk-KZ" sz="1400" dirty="0" smtClean="0">
                <a:solidFill>
                  <a:srgbClr val="00B0F0"/>
                </a:solidFill>
                <a:latin typeface="Times New Roman" panose="02020603050405020304" pitchFamily="18" charset="0"/>
                <a:cs typeface="Times New Roman" panose="02020603050405020304" pitchFamily="18" charset="0"/>
              </a:rPr>
              <a:t>.02.19 жылы 1курс </a:t>
            </a:r>
          </a:p>
          <a:p>
            <a:pPr algn="ctr"/>
            <a:r>
              <a:rPr lang="kk-KZ" sz="1400" dirty="0">
                <a:solidFill>
                  <a:srgbClr val="00B0F0"/>
                </a:solidFill>
                <a:latin typeface="Times New Roman" panose="02020603050405020304" pitchFamily="18" charset="0"/>
                <a:cs typeface="Times New Roman" panose="02020603050405020304" pitchFamily="18" charset="0"/>
              </a:rPr>
              <a:t>с</a:t>
            </a:r>
            <a:r>
              <a:rPr lang="kk-KZ" sz="1400" dirty="0" smtClean="0">
                <a:solidFill>
                  <a:srgbClr val="00B0F0"/>
                </a:solidFill>
                <a:latin typeface="Times New Roman" panose="02020603050405020304" pitchFamily="18" charset="0"/>
                <a:cs typeface="Times New Roman" panose="02020603050405020304" pitchFamily="18" charset="0"/>
              </a:rPr>
              <a:t>тудентеріңің арасында</a:t>
            </a:r>
          </a:p>
          <a:p>
            <a:pPr algn="ctr"/>
            <a:r>
              <a:rPr lang="kk-KZ" sz="1400" dirty="0" smtClean="0">
                <a:solidFill>
                  <a:srgbClr val="00B0F0"/>
                </a:solidFill>
                <a:latin typeface="Times New Roman" panose="02020603050405020304" pitchFamily="18" charset="0"/>
                <a:cs typeface="Times New Roman" panose="02020603050405020304" pitchFamily="18" charset="0"/>
              </a:rPr>
              <a:t>«Өлкетану» тақырыбына</a:t>
            </a:r>
          </a:p>
          <a:p>
            <a:pPr algn="ctr"/>
            <a:r>
              <a:rPr lang="kk-KZ" sz="1400" dirty="0" smtClean="0">
                <a:solidFill>
                  <a:srgbClr val="00B0F0"/>
                </a:solidFill>
                <a:latin typeface="Times New Roman" panose="02020603050405020304" pitchFamily="18" charset="0"/>
                <a:cs typeface="Times New Roman" panose="02020603050405020304" pitchFamily="18" charset="0"/>
              </a:rPr>
              <a:t>байланысты пән мұғалімі</a:t>
            </a:r>
          </a:p>
          <a:p>
            <a:pPr algn="ctr"/>
            <a:r>
              <a:rPr lang="kk-KZ" sz="1400" dirty="0" smtClean="0">
                <a:solidFill>
                  <a:srgbClr val="00B0F0"/>
                </a:solidFill>
                <a:latin typeface="Times New Roman" panose="02020603050405020304" pitchFamily="18" charset="0"/>
                <a:cs typeface="Times New Roman" panose="02020603050405020304" pitchFamily="18" charset="0"/>
              </a:rPr>
              <a:t>Интина А дөңгелек </a:t>
            </a:r>
          </a:p>
          <a:p>
            <a:pPr algn="ctr"/>
            <a:r>
              <a:rPr lang="kk-KZ" sz="1400" dirty="0">
                <a:solidFill>
                  <a:srgbClr val="00B0F0"/>
                </a:solidFill>
                <a:latin typeface="Times New Roman" panose="02020603050405020304" pitchFamily="18" charset="0"/>
                <a:cs typeface="Times New Roman" panose="02020603050405020304" pitchFamily="18" charset="0"/>
              </a:rPr>
              <a:t>ү</a:t>
            </a:r>
            <a:r>
              <a:rPr lang="kk-KZ" sz="1400" dirty="0" smtClean="0">
                <a:solidFill>
                  <a:srgbClr val="00B0F0"/>
                </a:solidFill>
                <a:latin typeface="Times New Roman" panose="02020603050405020304" pitchFamily="18" charset="0"/>
                <a:cs typeface="Times New Roman" panose="02020603050405020304" pitchFamily="18" charset="0"/>
              </a:rPr>
              <a:t>стел   өткізді.</a:t>
            </a:r>
            <a:endParaRPr lang="ru-RU" sz="14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710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6308" y="162966"/>
            <a:ext cx="3672416" cy="307777"/>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285750" indent="-285750">
              <a:buFont typeface="Wingdings" panose="05000000000000000000" pitchFamily="2" charset="2"/>
              <a:buChar char="q"/>
            </a:pPr>
            <a:r>
              <a:rPr lang="ru-RU" sz="1400" dirty="0" smtClean="0">
                <a:solidFill>
                  <a:srgbClr val="FF0000"/>
                </a:solidFill>
                <a:latin typeface="Times New Roman" panose="02020603050405020304" pitchFamily="18" charset="0"/>
                <a:cs typeface="Times New Roman" panose="02020603050405020304" pitchFamily="18" charset="0"/>
              </a:rPr>
              <a:t>ЖАМБЫЛ АТАМЫЗДЫ</a:t>
            </a:r>
            <a:r>
              <a:rPr lang="kk-KZ" sz="1400" dirty="0" smtClean="0">
                <a:solidFill>
                  <a:srgbClr val="FF0000"/>
                </a:solidFill>
                <a:latin typeface="Times New Roman" panose="02020603050405020304" pitchFamily="18" charset="0"/>
                <a:cs typeface="Times New Roman" panose="02020603050405020304" pitchFamily="18" charset="0"/>
              </a:rPr>
              <a:t>Ң</a:t>
            </a:r>
            <a:r>
              <a:rPr lang="ru-RU" sz="1400" dirty="0" smtClean="0">
                <a:solidFill>
                  <a:srgbClr val="FF0000"/>
                </a:solidFill>
                <a:latin typeface="Times New Roman" panose="02020603050405020304" pitchFamily="18" charset="0"/>
                <a:cs typeface="Times New Roman" panose="02020603050405020304" pitchFamily="18" charset="0"/>
              </a:rPr>
              <a:t>  </a:t>
            </a:r>
            <a:r>
              <a:rPr lang="kk-KZ" sz="1400" dirty="0" smtClean="0">
                <a:solidFill>
                  <a:srgbClr val="FF0000"/>
                </a:solidFill>
                <a:latin typeface="Times New Roman" panose="02020603050405020304" pitchFamily="18" charset="0"/>
                <a:cs typeface="Times New Roman" panose="02020603050405020304" pitchFamily="18" charset="0"/>
              </a:rPr>
              <a:t>ТУҒАН КҮНІ</a:t>
            </a:r>
            <a:endParaRPr lang="ru-RU" sz="1400" dirty="0">
              <a:solidFill>
                <a:srgbClr val="FF0000"/>
              </a:solidFill>
              <a:latin typeface="Times New Roman" panose="02020603050405020304" pitchFamily="18" charset="0"/>
              <a:cs typeface="Times New Roman" panose="02020603050405020304" pitchFamily="18" charset="0"/>
            </a:endParaRPr>
          </a:p>
        </p:txBody>
      </p:sp>
      <p:pic>
        <p:nvPicPr>
          <p:cNvPr id="4098" name="Picture 2" descr="C:\Users\User\Desktop\ашык сабак общяга\IMG-20190227-WA0022.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t="27325"/>
          <a:stretch/>
        </p:blipFill>
        <p:spPr bwMode="auto">
          <a:xfrm>
            <a:off x="4624827" y="5261395"/>
            <a:ext cx="2107413" cy="142502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User\Desktop\ашык сабак общяга\IMG-20190227-WA0041.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t="38904"/>
          <a:stretch/>
        </p:blipFill>
        <p:spPr bwMode="auto">
          <a:xfrm>
            <a:off x="2269856" y="5231890"/>
            <a:ext cx="2224807" cy="145452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User\Desktop\ашык сабак общяга\IMG-20190227-WA004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977962">
            <a:off x="246293" y="661928"/>
            <a:ext cx="2085413" cy="1610843"/>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User\Desktop\ашык сабак общяга\IMG-20190227-WA0053.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l="36184" t="41009" r="16053"/>
          <a:stretch/>
        </p:blipFill>
        <p:spPr bwMode="auto">
          <a:xfrm rot="950439">
            <a:off x="7027538" y="3390422"/>
            <a:ext cx="1915989" cy="156852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User\Desktop\ашык сабак общяга\IMG-20190227-WA0081.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2194"/>
          <a:stretch/>
        </p:blipFill>
        <p:spPr bwMode="auto">
          <a:xfrm>
            <a:off x="6886665" y="5261394"/>
            <a:ext cx="1981069" cy="1395520"/>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C:\Users\User\Desktop\ашык сабак общяга\IMG-20190227-WA0094.jp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rcRect t="24869" r="24710"/>
          <a:stretch/>
        </p:blipFill>
        <p:spPr bwMode="auto">
          <a:xfrm rot="21253988">
            <a:off x="4118660" y="301815"/>
            <a:ext cx="2172140" cy="171326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Users\User\Desktop\ашык сабак общяга\IMG-20190227-WA0102.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rot="697424">
            <a:off x="294488" y="2428659"/>
            <a:ext cx="1744790" cy="1460099"/>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descr="C:\Users\User\Desktop\ашык сабак общяга\IMG-20190227-WA0107.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rot="746977">
            <a:off x="6518801" y="238352"/>
            <a:ext cx="2229613" cy="1350149"/>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C:\Users\User\Desktop\ашык сабак общяга\IMG-20190227-WA0109.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18746" y="5301208"/>
            <a:ext cx="1807608" cy="1355706"/>
          </a:xfrm>
          <a:prstGeom prst="rect">
            <a:avLst/>
          </a:prstGeom>
          <a:noFill/>
          <a:extLst>
            <a:ext uri="{909E8E84-426E-40DD-AFC4-6F175D3DCCD1}">
              <a14:hiddenFill xmlns:a14="http://schemas.microsoft.com/office/drawing/2010/main">
                <a:solidFill>
                  <a:srgbClr val="FFFFFF"/>
                </a:solidFill>
              </a14:hiddenFill>
            </a:ext>
          </a:extLst>
        </p:spPr>
      </p:pic>
      <p:pic>
        <p:nvPicPr>
          <p:cNvPr id="4107" name="Picture 11" descr="C:\Users\User\Desktop\ашык сабак общяга\IMG-20190227-WA0122.jpg"/>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rightnessContrast bright="20000"/>
                    </a14:imgEffect>
                  </a14:imgLayer>
                </a14:imgProps>
              </a:ext>
              <a:ext uri="{28A0092B-C50C-407E-A947-70E740481C1C}">
                <a14:useLocalDpi xmlns:a14="http://schemas.microsoft.com/office/drawing/2010/main" val="0"/>
              </a:ext>
            </a:extLst>
          </a:blip>
          <a:srcRect b="22094"/>
          <a:stretch/>
        </p:blipFill>
        <p:spPr bwMode="auto">
          <a:xfrm rot="20943822">
            <a:off x="7014009" y="1637446"/>
            <a:ext cx="1758485" cy="1557625"/>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rightnessContrast bright="40000" contrast="-20000"/>
                    </a14:imgEffect>
                  </a14:imgLayer>
                </a14:imgProps>
              </a:ext>
              <a:ext uri="{28A0092B-C50C-407E-A947-70E740481C1C}">
                <a14:useLocalDpi xmlns:a14="http://schemas.microsoft.com/office/drawing/2010/main" val="0"/>
              </a:ext>
            </a:extLst>
          </a:blip>
          <a:srcRect l="11730" t="10101" r="39913" b="13665"/>
          <a:stretch/>
        </p:blipFill>
        <p:spPr bwMode="auto">
          <a:xfrm rot="807724">
            <a:off x="2404501" y="746611"/>
            <a:ext cx="1677761" cy="1354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9" name="Picture 13"/>
          <p:cNvPicPr>
            <a:picLocks noChangeAspect="1" noChangeArrowheads="1"/>
          </p:cNvPicPr>
          <p:nvPr/>
        </p:nvPicPr>
        <p:blipFill rotWithShape="1">
          <a:blip r:embed="rId21" cstate="print">
            <a:extLst>
              <a:ext uri="{BEBA8EAE-BF5A-486C-A8C5-ECC9F3942E4B}">
                <a14:imgProps xmlns:a14="http://schemas.microsoft.com/office/drawing/2010/main">
                  <a14:imgLayer r:embed="rId22">
                    <a14:imgEffect>
                      <a14:brightnessContrast bright="40000"/>
                    </a14:imgEffect>
                  </a14:imgLayer>
                </a14:imgProps>
              </a:ext>
              <a:ext uri="{28A0092B-C50C-407E-A947-70E740481C1C}">
                <a14:useLocalDpi xmlns:a14="http://schemas.microsoft.com/office/drawing/2010/main" val="0"/>
              </a:ext>
            </a:extLst>
          </a:blip>
          <a:srcRect l="8568" t="6100" r="50000" b="36287"/>
          <a:stretch/>
        </p:blipFill>
        <p:spPr bwMode="auto">
          <a:xfrm rot="20290763">
            <a:off x="194157" y="3871018"/>
            <a:ext cx="1856786" cy="1314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051847" y="2246981"/>
            <a:ext cx="4885633" cy="338554"/>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kk-KZ" sz="1600" dirty="0" smtClean="0">
                <a:solidFill>
                  <a:srgbClr val="FF0000"/>
                </a:solidFill>
                <a:latin typeface="Times New Roman" panose="02020603050405020304" pitchFamily="18" charset="0"/>
                <a:cs typeface="Times New Roman" panose="02020603050405020304" pitchFamily="18" charset="0"/>
              </a:rPr>
              <a:t>«ЖҮЗ ЖАСАҒАН БӘЙТЕРЕК» ЖАМБЫЛ ЖАБАЕВ</a:t>
            </a:r>
            <a:endParaRPr lang="ru-RU" sz="1600"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921684" y="2636912"/>
            <a:ext cx="5145960" cy="2462213"/>
          </a:xfrm>
          <a:prstGeom prst="rect">
            <a:avLst/>
          </a:prstGeom>
          <a:noFill/>
        </p:spPr>
        <p:txBody>
          <a:bodyPr wrap="none" rtlCol="0">
            <a:spAutoFit/>
          </a:bodyPr>
          <a:lstStyle/>
          <a:p>
            <a:pPr algn="ctr"/>
            <a:r>
              <a:rPr lang="kk-KZ" sz="1400" dirty="0" smtClean="0">
                <a:solidFill>
                  <a:srgbClr val="00B0F0"/>
                </a:solidFill>
                <a:latin typeface="Times New Roman" panose="02020603050405020304" pitchFamily="18" charset="0"/>
                <a:cs typeface="Times New Roman" panose="02020603050405020304" pitchFamily="18" charset="0"/>
              </a:rPr>
              <a:t>27.02.2019 жылы колледж жатақханасында Жамбыл </a:t>
            </a:r>
          </a:p>
          <a:p>
            <a:pPr algn="ctr"/>
            <a:r>
              <a:rPr lang="kk-KZ" sz="1400" dirty="0">
                <a:solidFill>
                  <a:srgbClr val="00B0F0"/>
                </a:solidFill>
                <a:latin typeface="Times New Roman" panose="02020603050405020304" pitchFamily="18" charset="0"/>
                <a:cs typeface="Times New Roman" panose="02020603050405020304" pitchFamily="18" charset="0"/>
              </a:rPr>
              <a:t>а</a:t>
            </a:r>
            <a:r>
              <a:rPr lang="kk-KZ" sz="1400" dirty="0" smtClean="0">
                <a:solidFill>
                  <a:srgbClr val="00B0F0"/>
                </a:solidFill>
                <a:latin typeface="Times New Roman" panose="02020603050405020304" pitchFamily="18" charset="0"/>
                <a:cs typeface="Times New Roman" panose="02020603050405020304" pitchFamily="18" charset="0"/>
              </a:rPr>
              <a:t>тамыздың туған күніне орай әдеби-сазды кеш өткізілді. </a:t>
            </a:r>
          </a:p>
          <a:p>
            <a:pPr algn="ctr"/>
            <a:r>
              <a:rPr lang="kk-KZ" sz="1400" dirty="0" smtClean="0">
                <a:solidFill>
                  <a:srgbClr val="00B0F0"/>
                </a:solidFill>
                <a:latin typeface="Times New Roman" panose="02020603050405020304" pitchFamily="18" charset="0"/>
                <a:cs typeface="Times New Roman" panose="02020603050405020304" pitchFamily="18" charset="0"/>
              </a:rPr>
              <a:t>Жатақханада туратын студенттер іс-шараға белсене қатысты,</a:t>
            </a:r>
          </a:p>
          <a:p>
            <a:pPr algn="ctr"/>
            <a:r>
              <a:rPr lang="kk-KZ" sz="1400" dirty="0" smtClean="0">
                <a:solidFill>
                  <a:srgbClr val="00B0F0"/>
                </a:solidFill>
                <a:latin typeface="Times New Roman" panose="02020603050405020304" pitchFamily="18" charset="0"/>
                <a:cs typeface="Times New Roman" panose="02020603050405020304" pitchFamily="18" charset="0"/>
              </a:rPr>
              <a:t>кеш барысында «Ұлт Мақтанышы» Жамбыл Жабаев атты</a:t>
            </a:r>
          </a:p>
          <a:p>
            <a:pPr algn="ctr"/>
            <a:r>
              <a:rPr lang="kk-KZ" sz="1400" dirty="0">
                <a:solidFill>
                  <a:srgbClr val="00B0F0"/>
                </a:solidFill>
                <a:latin typeface="Times New Roman" panose="02020603050405020304" pitchFamily="18" charset="0"/>
                <a:cs typeface="Times New Roman" panose="02020603050405020304" pitchFamily="18" charset="0"/>
              </a:rPr>
              <a:t>б</a:t>
            </a:r>
            <a:r>
              <a:rPr lang="kk-KZ" sz="1400" dirty="0" smtClean="0">
                <a:solidFill>
                  <a:srgbClr val="00B0F0"/>
                </a:solidFill>
                <a:latin typeface="Times New Roman" panose="02020603050405020304" pitchFamily="18" charset="0"/>
                <a:cs typeface="Times New Roman" panose="02020603050405020304" pitchFamily="18" charset="0"/>
              </a:rPr>
              <a:t>ейнетаспа көрсетіліп Ғайни әжеміз шашу шашып сахна</a:t>
            </a:r>
          </a:p>
          <a:p>
            <a:pPr algn="ctr"/>
            <a:r>
              <a:rPr lang="kk-KZ" sz="1400" dirty="0" smtClean="0">
                <a:solidFill>
                  <a:srgbClr val="00B0F0"/>
                </a:solidFill>
                <a:latin typeface="Times New Roman" panose="02020603050405020304" pitchFamily="18" charset="0"/>
                <a:cs typeface="Times New Roman" panose="02020603050405020304" pitchFamily="18" charset="0"/>
              </a:rPr>
              <a:t> көріністерімен жалғастырылды.Студенттер көріністе Жамбыл</a:t>
            </a:r>
          </a:p>
          <a:p>
            <a:pPr algn="ctr"/>
            <a:r>
              <a:rPr lang="kk-KZ" sz="1400" dirty="0" smtClean="0">
                <a:solidFill>
                  <a:srgbClr val="00B0F0"/>
                </a:solidFill>
                <a:latin typeface="Times New Roman" panose="02020603050405020304" pitchFamily="18" charset="0"/>
                <a:cs typeface="Times New Roman" panose="02020603050405020304" pitchFamily="18" charset="0"/>
              </a:rPr>
              <a:t> атамыздың өмірін жан-жақты көрсетуге тырысты, ал мың</a:t>
            </a:r>
          </a:p>
          <a:p>
            <a:pPr algn="ctr"/>
            <a:r>
              <a:rPr lang="kk-KZ" sz="1400" dirty="0" smtClean="0">
                <a:solidFill>
                  <a:srgbClr val="00B0F0"/>
                </a:solidFill>
                <a:latin typeface="Times New Roman" panose="02020603050405020304" pitchFamily="18" charset="0"/>
                <a:cs typeface="Times New Roman" panose="02020603050405020304" pitchFamily="18" charset="0"/>
              </a:rPr>
              <a:t> бүралған бишілеріміз тамаша сезімге ұялатты. «Алатаудың</a:t>
            </a:r>
          </a:p>
          <a:p>
            <a:pPr algn="ctr"/>
            <a:r>
              <a:rPr lang="kk-KZ" sz="1400" dirty="0" smtClean="0">
                <a:solidFill>
                  <a:srgbClr val="00B0F0"/>
                </a:solidFill>
                <a:latin typeface="Times New Roman" panose="02020603050405020304" pitchFamily="18" charset="0"/>
                <a:cs typeface="Times New Roman" panose="02020603050405020304" pitchFamily="18" charset="0"/>
              </a:rPr>
              <a:t> төріне тастап кеттім бір сарын» деп,  білім алушылар </a:t>
            </a:r>
          </a:p>
          <a:p>
            <a:pPr algn="ctr"/>
            <a:r>
              <a:rPr lang="kk-KZ" sz="1400" dirty="0" smtClean="0">
                <a:solidFill>
                  <a:srgbClr val="00B0F0"/>
                </a:solidFill>
                <a:latin typeface="Times New Roman" panose="02020603050405020304" pitchFamily="18" charset="0"/>
                <a:cs typeface="Times New Roman" panose="02020603050405020304" pitchFamily="18" charset="0"/>
              </a:rPr>
              <a:t> арасында  Жамбыл өлеңдеріне мүшәйра өтті. </a:t>
            </a:r>
          </a:p>
          <a:p>
            <a:pPr algn="ctr"/>
            <a:r>
              <a:rPr lang="kk-KZ" sz="1400" dirty="0" smtClean="0">
                <a:solidFill>
                  <a:srgbClr val="00B0F0"/>
                </a:solidFill>
                <a:latin typeface="Times New Roman" panose="02020603050405020304" pitchFamily="18" charset="0"/>
                <a:cs typeface="Times New Roman" panose="02020603050405020304" pitchFamily="18" charset="0"/>
              </a:rPr>
              <a:t> Кеш «МЕН ҚАЗАҚПЫН» әнімен патриоттық сезімде аяқталды.</a:t>
            </a:r>
            <a:endParaRPr lang="ru-RU" sz="14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43087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651" y="669421"/>
            <a:ext cx="2778173" cy="1705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53312" y="2348880"/>
            <a:ext cx="2505202" cy="201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325" y="4365104"/>
            <a:ext cx="2645045" cy="2310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53312" y="4365105"/>
            <a:ext cx="2505202" cy="2310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1840" y="4365105"/>
            <a:ext cx="3065815" cy="2310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53312" y="188640"/>
            <a:ext cx="2505202"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9"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23664" y="669421"/>
            <a:ext cx="3076528" cy="1705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49831" y="2564904"/>
            <a:ext cx="4347665"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kk-KZ" dirty="0" smtClean="0">
                <a:solidFill>
                  <a:srgbClr val="FF0000"/>
                </a:solidFill>
                <a:latin typeface="Times New Roman" panose="02020603050405020304" pitchFamily="18" charset="0"/>
                <a:cs typeface="Times New Roman" panose="02020603050405020304" pitchFamily="18" charset="0"/>
              </a:rPr>
              <a:t>«ЖЫР ӘЛЕМІНІҢ ЖАРЫҚ ЖҰЛДЫЗЫ»</a:t>
            </a:r>
            <a:endParaRPr lang="ru-RU"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65251" y="3100318"/>
            <a:ext cx="6150017" cy="954107"/>
          </a:xfrm>
          <a:prstGeom prst="rect">
            <a:avLst/>
          </a:prstGeom>
          <a:noFill/>
        </p:spPr>
        <p:txBody>
          <a:bodyPr wrap="none" rtlCol="0">
            <a:spAutoFit/>
          </a:bodyPr>
          <a:lstStyle/>
          <a:p>
            <a:pPr algn="ctr"/>
            <a:r>
              <a:rPr lang="kk-KZ" sz="1400" dirty="0" smtClean="0">
                <a:solidFill>
                  <a:srgbClr val="00B0F0"/>
                </a:solidFill>
                <a:latin typeface="Times New Roman" panose="02020603050405020304" pitchFamily="18" charset="0"/>
                <a:cs typeface="Times New Roman" panose="02020603050405020304" pitchFamily="18" charset="0"/>
              </a:rPr>
              <a:t>«Жыр әлемінің жарық жұлдызы» атты әдеби кеш 28.02.2019 жылы колледж</a:t>
            </a:r>
          </a:p>
          <a:p>
            <a:pPr algn="ctr"/>
            <a:r>
              <a:rPr lang="kk-KZ" sz="1400" dirty="0">
                <a:solidFill>
                  <a:srgbClr val="00B0F0"/>
                </a:solidFill>
                <a:latin typeface="Times New Roman" panose="02020603050405020304" pitchFamily="18" charset="0"/>
                <a:cs typeface="Times New Roman" panose="02020603050405020304" pitchFamily="18" charset="0"/>
              </a:rPr>
              <a:t>о</a:t>
            </a:r>
            <a:r>
              <a:rPr lang="kk-KZ" sz="1400" dirty="0" smtClean="0">
                <a:solidFill>
                  <a:srgbClr val="00B0F0"/>
                </a:solidFill>
                <a:latin typeface="Times New Roman" panose="02020603050405020304" pitchFamily="18" charset="0"/>
                <a:cs typeface="Times New Roman" panose="02020603050405020304" pitchFamily="18" charset="0"/>
              </a:rPr>
              <a:t>қытушылары Сеитова А.К және Мукашева А.Б ұйымдастырды. Сахналық</a:t>
            </a:r>
          </a:p>
          <a:p>
            <a:pPr algn="ctr"/>
            <a:r>
              <a:rPr lang="kk-KZ" sz="1400" dirty="0">
                <a:solidFill>
                  <a:srgbClr val="00B0F0"/>
                </a:solidFill>
                <a:latin typeface="Times New Roman" panose="02020603050405020304" pitchFamily="18" charset="0"/>
                <a:cs typeface="Times New Roman" panose="02020603050405020304" pitchFamily="18" charset="0"/>
              </a:rPr>
              <a:t>қ</a:t>
            </a:r>
            <a:r>
              <a:rPr lang="kk-KZ" sz="1400" dirty="0" smtClean="0">
                <a:solidFill>
                  <a:srgbClr val="00B0F0"/>
                </a:solidFill>
                <a:latin typeface="Times New Roman" panose="02020603050405020304" pitchFamily="18" charset="0"/>
                <a:cs typeface="Times New Roman" panose="02020603050405020304" pitchFamily="18" charset="0"/>
              </a:rPr>
              <a:t>ойылым арқылы «Жамбыл мен Айкүмістің» айтысынан үзінді көрсетіліп,</a:t>
            </a:r>
          </a:p>
          <a:p>
            <a:pPr algn="ctr"/>
            <a:r>
              <a:rPr lang="kk-KZ" sz="1400" dirty="0" smtClean="0">
                <a:solidFill>
                  <a:srgbClr val="00B0F0"/>
                </a:solidFill>
                <a:latin typeface="Times New Roman" panose="02020603050405020304" pitchFamily="18" charset="0"/>
                <a:cs typeface="Times New Roman" panose="02020603050405020304" pitchFamily="18" charset="0"/>
              </a:rPr>
              <a:t>«Жамбыл жырларын жатқа оқиық» жыр жарысы мәнерлеп оқу мен жалғасты.</a:t>
            </a:r>
            <a:endParaRPr lang="ru-RU" sz="1400" dirty="0">
              <a:solidFill>
                <a:srgbClr val="00B0F0"/>
              </a:solidFill>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5251" y="188640"/>
            <a:ext cx="37671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6354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9570" y="42182"/>
            <a:ext cx="4454430"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60263" y="4930180"/>
            <a:ext cx="3055863" cy="1927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250" y="764704"/>
            <a:ext cx="4272657" cy="2554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2120" y="2276872"/>
            <a:ext cx="3312368" cy="2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1840" y="3318991"/>
            <a:ext cx="3270994" cy="2328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descr="C:\Users\User\Desktop\Гулнур\IMG-20190221-WA0041.jp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4365104"/>
            <a:ext cx="3640404" cy="232047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1520" y="260648"/>
            <a:ext cx="4267387"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285750" indent="-285750">
              <a:buFont typeface="Wingdings" panose="05000000000000000000" pitchFamily="2" charset="2"/>
              <a:buChar char="q"/>
            </a:pPr>
            <a:r>
              <a:rPr lang="kk-KZ" dirty="0" smtClean="0">
                <a:solidFill>
                  <a:srgbClr val="FF0000"/>
                </a:solidFill>
                <a:latin typeface="Times New Roman" panose="02020603050405020304" pitchFamily="18" charset="0"/>
                <a:cs typeface="Times New Roman" panose="02020603050405020304" pitchFamily="18" charset="0"/>
              </a:rPr>
              <a:t>ҚАЙЫРЫМДЫЛЫҚ//МИЛОСЕРДИЕ</a:t>
            </a:r>
            <a:endParaRPr lang="ru-RU"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232840" y="3352175"/>
            <a:ext cx="2898550" cy="954107"/>
          </a:xfrm>
          <a:prstGeom prst="rect">
            <a:avLst/>
          </a:prstGeom>
          <a:noFill/>
        </p:spPr>
        <p:txBody>
          <a:bodyPr wrap="none" rtlCol="0">
            <a:spAutoFit/>
          </a:bodyPr>
          <a:lstStyle/>
          <a:p>
            <a:pPr algn="ctr"/>
            <a:r>
              <a:rPr lang="kk-KZ" sz="1400" dirty="0" smtClean="0">
                <a:solidFill>
                  <a:srgbClr val="00B0F0"/>
                </a:solidFill>
                <a:latin typeface="Times New Roman" panose="02020603050405020304" pitchFamily="18" charset="0"/>
                <a:cs typeface="Times New Roman" panose="02020603050405020304" pitchFamily="18" charset="0"/>
              </a:rPr>
              <a:t>21.02.2019 жылы 2 курс 240 топ</a:t>
            </a:r>
          </a:p>
          <a:p>
            <a:pPr algn="ctr"/>
            <a:r>
              <a:rPr lang="kk-KZ" sz="1400" dirty="0">
                <a:solidFill>
                  <a:srgbClr val="00B0F0"/>
                </a:solidFill>
                <a:latin typeface="Times New Roman" panose="02020603050405020304" pitchFamily="18" charset="0"/>
                <a:cs typeface="Times New Roman" panose="02020603050405020304" pitchFamily="18" charset="0"/>
              </a:rPr>
              <a:t>қ</a:t>
            </a:r>
            <a:r>
              <a:rPr lang="kk-KZ" sz="1400" dirty="0" smtClean="0">
                <a:solidFill>
                  <a:srgbClr val="00B0F0"/>
                </a:solidFill>
                <a:latin typeface="Times New Roman" panose="02020603050405020304" pitchFamily="18" charset="0"/>
                <a:cs typeface="Times New Roman" panose="02020603050405020304" pitchFamily="18" charset="0"/>
              </a:rPr>
              <a:t>айырымдылық іс-шарасы аясында</a:t>
            </a:r>
          </a:p>
          <a:p>
            <a:pPr algn="ctr"/>
            <a:r>
              <a:rPr lang="kk-KZ" sz="1400" dirty="0">
                <a:solidFill>
                  <a:srgbClr val="00B0F0"/>
                </a:solidFill>
                <a:latin typeface="Times New Roman" panose="02020603050405020304" pitchFamily="18" charset="0"/>
                <a:cs typeface="Times New Roman" panose="02020603050405020304" pitchFamily="18" charset="0"/>
              </a:rPr>
              <a:t>қ</a:t>
            </a:r>
            <a:r>
              <a:rPr lang="kk-KZ" sz="1400" dirty="0" smtClean="0">
                <a:solidFill>
                  <a:srgbClr val="00B0F0"/>
                </a:solidFill>
                <a:latin typeface="Times New Roman" panose="02020603050405020304" pitchFamily="18" charset="0"/>
                <a:cs typeface="Times New Roman" panose="02020603050405020304" pitchFamily="18" charset="0"/>
              </a:rPr>
              <a:t>арттарға көмек көрсетті. </a:t>
            </a:r>
          </a:p>
          <a:p>
            <a:pPr algn="ctr"/>
            <a:r>
              <a:rPr lang="kk-KZ" sz="1400" dirty="0" smtClean="0">
                <a:solidFill>
                  <a:srgbClr val="00B0F0"/>
                </a:solidFill>
                <a:latin typeface="Times New Roman" panose="02020603050405020304" pitchFamily="18" charset="0"/>
                <a:cs typeface="Times New Roman" panose="02020603050405020304" pitchFamily="18" charset="0"/>
              </a:rPr>
              <a:t>Топ жетекшісі Жәлелқызы Гульнур</a:t>
            </a:r>
            <a:endParaRPr lang="ru-RU" sz="14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09021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94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5592" r="9355" b="34279"/>
          <a:stretch/>
        </p:blipFill>
        <p:spPr bwMode="auto">
          <a:xfrm>
            <a:off x="179512" y="4653136"/>
            <a:ext cx="2664296" cy="1959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2539972"/>
            <a:ext cx="2178174" cy="1897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8724" r="7392"/>
          <a:stretch/>
        </p:blipFill>
        <p:spPr bwMode="auto">
          <a:xfrm>
            <a:off x="179512" y="2539972"/>
            <a:ext cx="2160240" cy="1897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14450" r="12950" b="7054"/>
          <a:stretch/>
        </p:blipFill>
        <p:spPr bwMode="auto">
          <a:xfrm>
            <a:off x="6421402" y="4653136"/>
            <a:ext cx="2448272" cy="1959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5483" y="2539970"/>
            <a:ext cx="2050772" cy="1897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4" name="Picture 8"/>
          <p:cNvPicPr>
            <a:picLocks noChangeAspect="1" noChangeArrowheads="1"/>
          </p:cNvPicPr>
          <p:nvPr/>
        </p:nvPicPr>
        <p:blipFill rotWithShape="1">
          <a:blip r:embed="rId8">
            <a:extLst>
              <a:ext uri="{28A0092B-C50C-407E-A947-70E740481C1C}">
                <a14:useLocalDpi xmlns:a14="http://schemas.microsoft.com/office/drawing/2010/main" val="0"/>
              </a:ext>
            </a:extLst>
          </a:blip>
          <a:srcRect l="5813" t="11065"/>
          <a:stretch/>
        </p:blipFill>
        <p:spPr bwMode="auto">
          <a:xfrm>
            <a:off x="179512" y="573832"/>
            <a:ext cx="2808312" cy="1800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5" name="Picture 9"/>
          <p:cNvPicPr>
            <a:picLocks noChangeAspect="1" noChangeArrowheads="1"/>
          </p:cNvPicPr>
          <p:nvPr/>
        </p:nvPicPr>
        <p:blipFill rotWithShape="1">
          <a:blip r:embed="rId9">
            <a:extLst>
              <a:ext uri="{28A0092B-C50C-407E-A947-70E740481C1C}">
                <a14:useLocalDpi xmlns:a14="http://schemas.microsoft.com/office/drawing/2010/main" val="0"/>
              </a:ext>
            </a:extLst>
          </a:blip>
          <a:srcRect t="6636" r="14175" b="7403"/>
          <a:stretch/>
        </p:blipFill>
        <p:spPr bwMode="auto">
          <a:xfrm>
            <a:off x="7036477" y="2539971"/>
            <a:ext cx="1856003" cy="1897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6" name="Picture 10" descr="C:\Users\User\Desktop\жамбыл\IMG_20190221_141557.jp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rcRect t="13979" b="15642"/>
          <a:stretch/>
        </p:blipFill>
        <p:spPr bwMode="auto">
          <a:xfrm>
            <a:off x="3203848" y="4653136"/>
            <a:ext cx="2952328" cy="1959388"/>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419872" y="573832"/>
            <a:ext cx="5472608" cy="1354217"/>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ru-RU" dirty="0" smtClean="0"/>
              <a:t>  </a:t>
            </a:r>
            <a:r>
              <a:rPr lang="ru-RU" sz="1600" dirty="0" smtClean="0">
                <a:solidFill>
                  <a:srgbClr val="00B0F0"/>
                </a:solidFill>
                <a:latin typeface="Times New Roman" panose="02020603050405020304" pitchFamily="18" charset="0"/>
                <a:cs typeface="Times New Roman" panose="02020603050405020304" pitchFamily="18" charset="0"/>
              </a:rPr>
              <a:t>«</a:t>
            </a:r>
            <a:r>
              <a:rPr lang="ru-RU" sz="1600" dirty="0" err="1">
                <a:solidFill>
                  <a:srgbClr val="00B0F0"/>
                </a:solidFill>
                <a:latin typeface="Times New Roman" panose="02020603050405020304" pitchFamily="18" charset="0"/>
                <a:cs typeface="Times New Roman" panose="02020603050405020304" pitchFamily="18" charset="0"/>
              </a:rPr>
              <a:t>Қазақ</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халқы</a:t>
            </a:r>
            <a:r>
              <a:rPr lang="ru-RU" sz="1600" dirty="0">
                <a:solidFill>
                  <a:srgbClr val="00B0F0"/>
                </a:solidFill>
                <a:latin typeface="Times New Roman" panose="02020603050405020304" pitchFamily="18" charset="0"/>
                <a:cs typeface="Times New Roman" panose="02020603050405020304" pitchFamily="18" charset="0"/>
              </a:rPr>
              <a:t> барда, </a:t>
            </a:r>
            <a:r>
              <a:rPr lang="ru-RU" sz="1600" dirty="0" err="1">
                <a:solidFill>
                  <a:srgbClr val="00B0F0"/>
                </a:solidFill>
                <a:latin typeface="Times New Roman" panose="02020603050405020304" pitchFamily="18" charset="0"/>
                <a:cs typeface="Times New Roman" panose="02020603050405020304" pitchFamily="18" charset="0"/>
              </a:rPr>
              <a:t>оның</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тілі</a:t>
            </a:r>
            <a:r>
              <a:rPr lang="ru-RU" sz="1600" dirty="0">
                <a:solidFill>
                  <a:srgbClr val="00B0F0"/>
                </a:solidFill>
                <a:latin typeface="Times New Roman" panose="02020603050405020304" pitchFamily="18" charset="0"/>
                <a:cs typeface="Times New Roman" panose="02020603050405020304" pitchFamily="18" charset="0"/>
              </a:rPr>
              <a:t> мен </a:t>
            </a:r>
            <a:r>
              <a:rPr lang="ru-RU" sz="1600" dirty="0" err="1">
                <a:solidFill>
                  <a:srgbClr val="00B0F0"/>
                </a:solidFill>
                <a:latin typeface="Times New Roman" panose="02020603050405020304" pitchFamily="18" charset="0"/>
                <a:cs typeface="Times New Roman" panose="02020603050405020304" pitchFamily="18" charset="0"/>
              </a:rPr>
              <a:t>діні</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аман</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тұрғанда</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адалдық</a:t>
            </a:r>
            <a:r>
              <a:rPr lang="ru-RU" sz="1600" dirty="0">
                <a:solidFill>
                  <a:srgbClr val="00B0F0"/>
                </a:solidFill>
                <a:latin typeface="Times New Roman" panose="02020603050405020304" pitchFamily="18" charset="0"/>
                <a:cs typeface="Times New Roman" panose="02020603050405020304" pitchFamily="18" charset="0"/>
              </a:rPr>
              <a:t> пен </a:t>
            </a:r>
            <a:r>
              <a:rPr lang="ru-RU" sz="1600" dirty="0" err="1">
                <a:solidFill>
                  <a:srgbClr val="00B0F0"/>
                </a:solidFill>
                <a:latin typeface="Times New Roman" panose="02020603050405020304" pitchFamily="18" charset="0"/>
                <a:cs typeface="Times New Roman" panose="02020603050405020304" pitchFamily="18" charset="0"/>
              </a:rPr>
              <a:t>адамдықтың</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әділеттілік</a:t>
            </a:r>
            <a:r>
              <a:rPr lang="ru-RU" sz="1600" dirty="0">
                <a:solidFill>
                  <a:srgbClr val="00B0F0"/>
                </a:solidFill>
                <a:latin typeface="Times New Roman" panose="02020603050405020304" pitchFamily="18" charset="0"/>
                <a:cs typeface="Times New Roman" panose="02020603050405020304" pitchFamily="18" charset="0"/>
              </a:rPr>
              <a:t> пен </a:t>
            </a:r>
            <a:r>
              <a:rPr lang="ru-RU" sz="1600" dirty="0" err="1">
                <a:solidFill>
                  <a:srgbClr val="00B0F0"/>
                </a:solidFill>
                <a:latin typeface="Times New Roman" panose="02020603050405020304" pitchFamily="18" charset="0"/>
                <a:cs typeface="Times New Roman" panose="02020603050405020304" pitchFamily="18" charset="0"/>
              </a:rPr>
              <a:t>ізгіліктің</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жыршысы</a:t>
            </a:r>
            <a:r>
              <a:rPr lang="ru-RU" sz="1600" dirty="0">
                <a:solidFill>
                  <a:srgbClr val="00B0F0"/>
                </a:solidFill>
                <a:latin typeface="Times New Roman" panose="02020603050405020304" pitchFamily="18" charset="0"/>
                <a:cs typeface="Times New Roman" panose="02020603050405020304" pitchFamily="18" charset="0"/>
              </a:rPr>
              <a:t> –Жамбыл  да </a:t>
            </a:r>
            <a:r>
              <a:rPr lang="ru-RU" sz="1600" dirty="0" err="1">
                <a:solidFill>
                  <a:srgbClr val="00B0F0"/>
                </a:solidFill>
                <a:latin typeface="Times New Roman" panose="02020603050405020304" pitchFamily="18" charset="0"/>
                <a:cs typeface="Times New Roman" panose="02020603050405020304" pitchFamily="18" charset="0"/>
              </a:rPr>
              <a:t>мәңгі</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жасай</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бермек</a:t>
            </a:r>
            <a:r>
              <a:rPr lang="ru-RU" sz="1600" dirty="0" smtClean="0">
                <a:solidFill>
                  <a:srgbClr val="00B0F0"/>
                </a:solidFill>
                <a:latin typeface="Times New Roman" panose="02020603050405020304" pitchFamily="18" charset="0"/>
                <a:cs typeface="Times New Roman" panose="02020603050405020304" pitchFamily="18" charset="0"/>
              </a:rPr>
              <a:t>»</a:t>
            </a:r>
          </a:p>
          <a:p>
            <a:pPr algn="r"/>
            <a:endParaRPr lang="kk-KZ" sz="1600" dirty="0" smtClean="0">
              <a:solidFill>
                <a:srgbClr val="00B0F0"/>
              </a:solidFill>
              <a:latin typeface="Times New Roman" panose="02020603050405020304" pitchFamily="18" charset="0"/>
              <a:cs typeface="Times New Roman" panose="02020603050405020304" pitchFamily="18" charset="0"/>
            </a:endParaRPr>
          </a:p>
          <a:p>
            <a:pPr algn="r"/>
            <a:r>
              <a:rPr lang="kk-KZ" sz="1400" i="1" dirty="0" smtClean="0">
                <a:solidFill>
                  <a:srgbClr val="00B0F0"/>
                </a:solidFill>
                <a:latin typeface="Times New Roman" panose="02020603050405020304" pitchFamily="18" charset="0"/>
                <a:cs typeface="Times New Roman" panose="02020603050405020304" pitchFamily="18" charset="0"/>
              </a:rPr>
              <a:t>Н.Ә.Назарбаев</a:t>
            </a:r>
            <a:endParaRPr lang="ru-RU" sz="1400" i="1"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01795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2280" y="252545"/>
            <a:ext cx="1872208" cy="2428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7" y="188640"/>
            <a:ext cx="294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1840" y="4725144"/>
            <a:ext cx="2880320" cy="1839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570" y="4725144"/>
            <a:ext cx="2725737" cy="1839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3536" y="4770595"/>
            <a:ext cx="2800952" cy="1839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6176" y="2780929"/>
            <a:ext cx="2808312" cy="1889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31840" y="2780929"/>
            <a:ext cx="2880320" cy="1889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0570" y="2780929"/>
            <a:ext cx="2773432" cy="1889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1455" y="657233"/>
            <a:ext cx="2809875" cy="202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0"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92080" y="252545"/>
            <a:ext cx="1728192" cy="2428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l="5720" r="5001" b="18569"/>
          <a:stretch/>
        </p:blipFill>
        <p:spPr bwMode="auto">
          <a:xfrm>
            <a:off x="3131840" y="225081"/>
            <a:ext cx="2016224" cy="2456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98156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AppData\Local\Temp\IMG_15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92726" y="4581128"/>
            <a:ext cx="2843808" cy="213285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User\AppData\Local\Temp\IMG_151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926" t="6598" r="6827" b="6281"/>
          <a:stretch/>
        </p:blipFill>
        <p:spPr bwMode="auto">
          <a:xfrm>
            <a:off x="3108960" y="153311"/>
            <a:ext cx="3479263" cy="20320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User\AppData\Local\Temp\IMG_151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268" b="10243"/>
          <a:stretch/>
        </p:blipFill>
        <p:spPr bwMode="auto">
          <a:xfrm>
            <a:off x="107504" y="4581128"/>
            <a:ext cx="3001456" cy="213285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User\AppData\Local\Temp\IMG_1518.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937" t="5360" r="15423" b="19523"/>
          <a:stretch/>
        </p:blipFill>
        <p:spPr bwMode="auto">
          <a:xfrm>
            <a:off x="6084168" y="2291367"/>
            <a:ext cx="2843808" cy="21628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User\AppData\Local\Temp\IMG_1519.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133" t="11368" r="18909" b="15405"/>
          <a:stretch/>
        </p:blipFill>
        <p:spPr bwMode="auto">
          <a:xfrm>
            <a:off x="170525" y="2259685"/>
            <a:ext cx="2938435" cy="219456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User\AppData\Local\Temp\IMG_1520.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564" t="10876" r="9213" b="10900"/>
          <a:stretch/>
        </p:blipFill>
        <p:spPr bwMode="auto">
          <a:xfrm>
            <a:off x="3275855" y="2259685"/>
            <a:ext cx="2677551" cy="21945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User\AppData\Local\Temp\IMG_1521.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7437" t="9632" r="4443" b="14419"/>
          <a:stretch/>
        </p:blipFill>
        <p:spPr bwMode="auto">
          <a:xfrm>
            <a:off x="6084168" y="4581128"/>
            <a:ext cx="2843808" cy="2132856"/>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776" y="119401"/>
            <a:ext cx="294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1520" y="980728"/>
            <a:ext cx="2642529" cy="461665"/>
          </a:xfrm>
          <a:prstGeom prst="rect">
            <a:avLst/>
          </a:prstGeom>
          <a:solidFill>
            <a:srgbClr val="FFFF00"/>
          </a:solidFill>
          <a:ln>
            <a:solidFill>
              <a:srgbClr val="7030A0"/>
            </a:solidFill>
          </a:ln>
          <a:scene3d>
            <a:camera prst="isometricOffAxis1Right"/>
            <a:lightRig rig="threePt" dir="t"/>
          </a:scene3d>
        </p:spPr>
        <p:style>
          <a:lnRef idx="1">
            <a:schemeClr val="accent5"/>
          </a:lnRef>
          <a:fillRef idx="2">
            <a:schemeClr val="accent5"/>
          </a:fillRef>
          <a:effectRef idx="1">
            <a:schemeClr val="accent5"/>
          </a:effectRef>
          <a:fontRef idx="minor">
            <a:schemeClr val="dk1"/>
          </a:fontRef>
        </p:style>
        <p:txBody>
          <a:bodyPr wrap="square" rtlCol="0">
            <a:spAutoFit/>
            <a:scene3d>
              <a:camera prst="perspectiveContrastingRightFacing"/>
              <a:lightRig rig="threePt" dir="t"/>
            </a:scene3d>
          </a:bodyPr>
          <a:lstStyle/>
          <a:p>
            <a:pPr algn="ctr"/>
            <a:r>
              <a:rPr lang="kk-KZ" sz="2400" dirty="0" smtClean="0">
                <a:solidFill>
                  <a:srgbClr val="FF0000"/>
                </a:solidFill>
                <a:latin typeface="Times New Roman" panose="02020603050405020304" pitchFamily="18" charset="0"/>
                <a:cs typeface="Times New Roman" panose="02020603050405020304" pitchFamily="18" charset="0"/>
              </a:rPr>
              <a:t>МАМАНДЫҒЫМ</a:t>
            </a:r>
            <a:endParaRPr lang="ru-RU" sz="2400"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6377383" y="889648"/>
            <a:ext cx="2771800" cy="461665"/>
          </a:xfrm>
          <a:prstGeom prst="rect">
            <a:avLst/>
          </a:prstGeom>
          <a:solidFill>
            <a:srgbClr val="FFFF00"/>
          </a:solidFill>
          <a:ln>
            <a:solidFill>
              <a:srgbClr val="7030A0"/>
            </a:solidFill>
          </a:ln>
          <a:scene3d>
            <a:camera prst="perspectiveContrastingRightFacing"/>
            <a:lightRig rig="threePt" dir="t"/>
          </a:scene3d>
        </p:spPr>
        <p:txBody>
          <a:bodyPr wrap="square" rtlCol="0">
            <a:spAutoFit/>
          </a:bodyPr>
          <a:lstStyle/>
          <a:p>
            <a:pPr algn="ctr"/>
            <a:r>
              <a:rPr lang="kk-KZ" sz="2400" dirty="0" smtClean="0">
                <a:solidFill>
                  <a:srgbClr val="FF0000"/>
                </a:solidFill>
                <a:latin typeface="Times New Roman" panose="02020603050405020304" pitchFamily="18" charset="0"/>
                <a:cs typeface="Times New Roman" panose="02020603050405020304" pitchFamily="18" charset="0"/>
              </a:rPr>
              <a:t>МАҚТАНЫШЫМ</a:t>
            </a:r>
            <a:endParaRPr lang="ru-RU"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82228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0723" y="3933056"/>
            <a:ext cx="2633663" cy="2924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6928" y="5546439"/>
            <a:ext cx="2160240" cy="1310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9123" y="4943475"/>
            <a:ext cx="2154806"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5547386"/>
            <a:ext cx="2160240" cy="1310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98637" cy="234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95718"/>
            <a:ext cx="1798637" cy="234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37281"/>
            <a:ext cx="1798637" cy="2320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0336" y="1844824"/>
            <a:ext cx="2633663"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0337" y="1"/>
            <a:ext cx="2633663" cy="1956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834030" y="870545"/>
            <a:ext cx="7657456" cy="5386090"/>
          </a:xfrm>
          <a:prstGeom prst="rect">
            <a:avLst/>
          </a:prstGeom>
          <a:blipFill>
            <a:blip r:embed="rId4"/>
            <a:tile tx="0" ty="0" sx="100000" sy="100000" flip="none" algn="tl"/>
          </a:blipFill>
        </p:spPr>
        <p:txBody>
          <a:bodyPr wrap="square">
            <a:spAutoFit/>
          </a:bodyPr>
          <a:lstStyle/>
          <a:p>
            <a:pPr algn="ctr"/>
            <a:r>
              <a:rPr lang="ru-RU" sz="1400" dirty="0" smtClean="0">
                <a:solidFill>
                  <a:srgbClr val="C00000"/>
                </a:solidFill>
                <a:latin typeface="Times New Roman" panose="02020603050405020304" pitchFamily="18" charset="0"/>
                <a:cs typeface="Times New Roman" panose="02020603050405020304" pitchFamily="18" charset="0"/>
              </a:rPr>
              <a:t>Я </a:t>
            </a:r>
            <a:r>
              <a:rPr lang="ru-RU" sz="1400" dirty="0">
                <a:solidFill>
                  <a:srgbClr val="C00000"/>
                </a:solidFill>
                <a:latin typeface="Times New Roman" panose="02020603050405020304" pitchFamily="18" charset="0"/>
                <a:cs typeface="Times New Roman" panose="02020603050405020304" pitchFamily="18" charset="0"/>
              </a:rPr>
              <a:t>люблю жизнь за богатство эмоции и переживании</a:t>
            </a:r>
          </a:p>
          <a:p>
            <a:pPr algn="ctr"/>
            <a:r>
              <a:rPr lang="ru-RU" sz="1400" dirty="0" smtClean="0">
                <a:solidFill>
                  <a:srgbClr val="C00000"/>
                </a:solidFill>
                <a:latin typeface="Times New Roman" panose="02020603050405020304" pitchFamily="18" charset="0"/>
                <a:cs typeface="Times New Roman" panose="02020603050405020304" pitchFamily="18" charset="0"/>
              </a:rPr>
              <a:t>                                                                                      Расул, </a:t>
            </a:r>
            <a:r>
              <a:rPr lang="ru-RU" sz="1400" dirty="0">
                <a:solidFill>
                  <a:srgbClr val="C00000"/>
                </a:solidFill>
                <a:latin typeface="Times New Roman" panose="02020603050405020304" pitchFamily="18" charset="0"/>
                <a:cs typeface="Times New Roman" panose="02020603050405020304" pitchFamily="18" charset="0"/>
              </a:rPr>
              <a:t>42 группа</a:t>
            </a:r>
          </a:p>
          <a:p>
            <a:pPr algn="ctr"/>
            <a:r>
              <a:rPr lang="ru-RU" sz="1200" dirty="0" smtClean="0">
                <a:solidFill>
                  <a:srgbClr val="7030A0"/>
                </a:solidFill>
                <a:latin typeface="Times New Roman" panose="02020603050405020304" pitchFamily="18" charset="0"/>
                <a:cs typeface="Times New Roman" panose="02020603050405020304" pitchFamily="18" charset="0"/>
              </a:rPr>
              <a:t>      Каждый </a:t>
            </a:r>
            <a:r>
              <a:rPr lang="ru-RU" sz="1200" dirty="0">
                <a:solidFill>
                  <a:srgbClr val="7030A0"/>
                </a:solidFill>
                <a:latin typeface="Times New Roman" panose="02020603050405020304" pitchFamily="18" charset="0"/>
                <a:cs typeface="Times New Roman" panose="02020603050405020304" pitchFamily="18" charset="0"/>
              </a:rPr>
              <a:t>день, просыпаясь, я вижу за окном нереальное количество разнообразных цветов: земля поражает своим изящным белым и </a:t>
            </a:r>
            <a:r>
              <a:rPr lang="ru-RU" sz="1200" dirty="0" smtClean="0">
                <a:solidFill>
                  <a:srgbClr val="7030A0"/>
                </a:solidFill>
                <a:latin typeface="Times New Roman" panose="02020603050405020304" pitchFamily="18" charset="0"/>
                <a:cs typeface="Times New Roman" panose="02020603050405020304" pitchFamily="18" charset="0"/>
              </a:rPr>
              <a:t>очаровательно </a:t>
            </a:r>
            <a:r>
              <a:rPr lang="ru-RU" sz="1200" dirty="0">
                <a:solidFill>
                  <a:srgbClr val="7030A0"/>
                </a:solidFill>
                <a:latin typeface="Times New Roman" panose="02020603050405020304" pitchFamily="18" charset="0"/>
                <a:cs typeface="Times New Roman" panose="02020603050405020304" pitchFamily="18" charset="0"/>
              </a:rPr>
              <a:t>светло-голубым, дарит нам все оттенки зеленого.</a:t>
            </a:r>
          </a:p>
          <a:p>
            <a:pPr algn="ctr"/>
            <a:r>
              <a:rPr lang="ru-RU" sz="1200" dirty="0" smtClean="0">
                <a:solidFill>
                  <a:srgbClr val="7030A0"/>
                </a:solidFill>
                <a:latin typeface="Times New Roman" panose="02020603050405020304" pitchFamily="18" charset="0"/>
                <a:cs typeface="Times New Roman" panose="02020603050405020304" pitchFamily="18" charset="0"/>
              </a:rPr>
              <a:t>                                                                                                                                          </a:t>
            </a:r>
            <a:r>
              <a:rPr lang="ru-RU" sz="1200" dirty="0" err="1" smtClean="0">
                <a:solidFill>
                  <a:srgbClr val="7030A0"/>
                </a:solidFill>
                <a:latin typeface="Times New Roman" panose="02020603050405020304" pitchFamily="18" charset="0"/>
                <a:cs typeface="Times New Roman" panose="02020603050405020304" pitchFamily="18" charset="0"/>
              </a:rPr>
              <a:t>Нурлан</a:t>
            </a:r>
            <a:r>
              <a:rPr lang="ru-RU" sz="1200" dirty="0" smtClean="0">
                <a:solidFill>
                  <a:srgbClr val="7030A0"/>
                </a:solidFill>
                <a:latin typeface="Times New Roman" panose="02020603050405020304" pitchFamily="18" charset="0"/>
                <a:cs typeface="Times New Roman" panose="02020603050405020304" pitchFamily="18" charset="0"/>
              </a:rPr>
              <a:t>, </a:t>
            </a:r>
            <a:r>
              <a:rPr lang="ru-RU" sz="1200" dirty="0">
                <a:solidFill>
                  <a:srgbClr val="7030A0"/>
                </a:solidFill>
                <a:latin typeface="Times New Roman" panose="02020603050405020304" pitchFamily="18" charset="0"/>
                <a:cs typeface="Times New Roman" panose="02020603050405020304" pitchFamily="18" charset="0"/>
              </a:rPr>
              <a:t>42 группа</a:t>
            </a:r>
          </a:p>
          <a:p>
            <a:pPr algn="ctr"/>
            <a:r>
              <a:rPr lang="ru-RU" sz="1400" dirty="0">
                <a:solidFill>
                  <a:srgbClr val="00B050"/>
                </a:solidFill>
                <a:latin typeface="Times New Roman" panose="02020603050405020304" pitchFamily="18" charset="0"/>
                <a:cs typeface="Times New Roman" panose="02020603050405020304" pitchFamily="18" charset="0"/>
              </a:rPr>
              <a:t>Мен өмірге шыр етіп келгенде бірінші анамды көрдім.</a:t>
            </a:r>
          </a:p>
          <a:p>
            <a:pPr algn="ctr"/>
            <a:r>
              <a:rPr lang="ru-RU" sz="1400" dirty="0" smtClean="0">
                <a:solidFill>
                  <a:srgbClr val="00B050"/>
                </a:solidFill>
                <a:latin typeface="Times New Roman" panose="02020603050405020304" pitchFamily="18" charset="0"/>
                <a:cs typeface="Times New Roman" panose="02020603050405020304" pitchFamily="18" charset="0"/>
              </a:rPr>
              <a:t>                                                                                   Мұстафа</a:t>
            </a:r>
            <a:r>
              <a:rPr lang="ru-RU" sz="1400" dirty="0">
                <a:solidFill>
                  <a:srgbClr val="00B050"/>
                </a:solidFill>
                <a:latin typeface="Times New Roman" panose="02020603050405020304" pitchFamily="18" charset="0"/>
                <a:cs typeface="Times New Roman" panose="02020603050405020304" pitchFamily="18" charset="0"/>
              </a:rPr>
              <a:t>, 3 топ</a:t>
            </a:r>
          </a:p>
          <a:p>
            <a:pPr algn="ctr"/>
            <a:r>
              <a:rPr lang="ru-RU" sz="1200" dirty="0" smtClean="0">
                <a:solidFill>
                  <a:srgbClr val="FF0000"/>
                </a:solidFill>
                <a:latin typeface="Times New Roman" panose="02020603050405020304" pitchFamily="18" charset="0"/>
                <a:cs typeface="Times New Roman" panose="02020603050405020304" pitchFamily="18" charset="0"/>
              </a:rPr>
              <a:t>       </a:t>
            </a:r>
            <a:r>
              <a:rPr lang="ru-RU" sz="1200" dirty="0" err="1" smtClean="0">
                <a:solidFill>
                  <a:srgbClr val="FF0000"/>
                </a:solidFill>
                <a:latin typeface="Times New Roman" panose="02020603050405020304" pitchFamily="18" charset="0"/>
                <a:cs typeface="Times New Roman" panose="02020603050405020304" pitchFamily="18" charset="0"/>
              </a:rPr>
              <a:t>Әр</a:t>
            </a:r>
            <a:r>
              <a:rPr lang="ru-RU" sz="1200" dirty="0" smtClean="0">
                <a:solidFill>
                  <a:srgbClr val="FF0000"/>
                </a:solidFill>
                <a:latin typeface="Times New Roman" panose="02020603050405020304" pitchFamily="18" charset="0"/>
                <a:cs typeface="Times New Roman" panose="02020603050405020304" pitchFamily="18" charset="0"/>
              </a:rPr>
              <a:t> </a:t>
            </a:r>
            <a:r>
              <a:rPr lang="ru-RU" sz="1200" dirty="0" err="1">
                <a:solidFill>
                  <a:srgbClr val="FF0000"/>
                </a:solidFill>
                <a:latin typeface="Times New Roman" panose="02020603050405020304" pitchFamily="18" charset="0"/>
                <a:cs typeface="Times New Roman" panose="02020603050405020304" pitchFamily="18" charset="0"/>
              </a:rPr>
              <a:t>адамның</a:t>
            </a:r>
            <a:r>
              <a:rPr lang="ru-RU" sz="1200" dirty="0">
                <a:solidFill>
                  <a:srgbClr val="FF0000"/>
                </a:solidFill>
                <a:latin typeface="Times New Roman" panose="02020603050405020304" pitchFamily="18" charset="0"/>
                <a:cs typeface="Times New Roman" panose="02020603050405020304" pitchFamily="18" charset="0"/>
              </a:rPr>
              <a:t> </a:t>
            </a:r>
            <a:r>
              <a:rPr lang="ru-RU" sz="1200" dirty="0" err="1">
                <a:solidFill>
                  <a:srgbClr val="FF0000"/>
                </a:solidFill>
                <a:latin typeface="Times New Roman" panose="02020603050405020304" pitchFamily="18" charset="0"/>
                <a:cs typeface="Times New Roman" panose="02020603050405020304" pitchFamily="18" charset="0"/>
              </a:rPr>
              <a:t>арманы</a:t>
            </a:r>
            <a:r>
              <a:rPr lang="ru-RU" sz="1200" dirty="0">
                <a:solidFill>
                  <a:srgbClr val="FF0000"/>
                </a:solidFill>
                <a:latin typeface="Times New Roman" panose="02020603050405020304" pitchFamily="18" charset="0"/>
                <a:cs typeface="Times New Roman" panose="02020603050405020304" pitchFamily="18" charset="0"/>
              </a:rPr>
              <a:t>, </a:t>
            </a:r>
            <a:r>
              <a:rPr lang="ru-RU" sz="1200" dirty="0" err="1">
                <a:solidFill>
                  <a:srgbClr val="FF0000"/>
                </a:solidFill>
                <a:latin typeface="Times New Roman" panose="02020603050405020304" pitchFamily="18" charset="0"/>
                <a:cs typeface="Times New Roman" panose="02020603050405020304" pitchFamily="18" charset="0"/>
              </a:rPr>
              <a:t>мақсаты</a:t>
            </a:r>
            <a:r>
              <a:rPr lang="ru-RU" sz="1200" dirty="0">
                <a:solidFill>
                  <a:srgbClr val="FF0000"/>
                </a:solidFill>
                <a:latin typeface="Times New Roman" panose="02020603050405020304" pitchFamily="18" charset="0"/>
                <a:cs typeface="Times New Roman" panose="02020603050405020304" pitchFamily="18" charset="0"/>
              </a:rPr>
              <a:t> </a:t>
            </a:r>
            <a:r>
              <a:rPr lang="ru-RU" sz="1200" dirty="0" err="1">
                <a:solidFill>
                  <a:srgbClr val="FF0000"/>
                </a:solidFill>
                <a:latin typeface="Times New Roman" panose="02020603050405020304" pitchFamily="18" charset="0"/>
                <a:cs typeface="Times New Roman" panose="02020603050405020304" pitchFamily="18" charset="0"/>
              </a:rPr>
              <a:t>болады</a:t>
            </a:r>
            <a:r>
              <a:rPr lang="ru-RU" sz="1200" dirty="0">
                <a:solidFill>
                  <a:srgbClr val="FF0000"/>
                </a:solidFill>
                <a:latin typeface="Times New Roman" panose="02020603050405020304" pitchFamily="18" charset="0"/>
                <a:cs typeface="Times New Roman" panose="02020603050405020304" pitchFamily="18" charset="0"/>
              </a:rPr>
              <a:t> және де </a:t>
            </a:r>
            <a:r>
              <a:rPr lang="ru-RU" sz="1200" dirty="0" err="1">
                <a:solidFill>
                  <a:srgbClr val="FF0000"/>
                </a:solidFill>
                <a:latin typeface="Times New Roman" panose="02020603050405020304" pitchFamily="18" charset="0"/>
                <a:cs typeface="Times New Roman" panose="02020603050405020304" pitchFamily="18" charset="0"/>
              </a:rPr>
              <a:t>сол</a:t>
            </a:r>
            <a:r>
              <a:rPr lang="ru-RU" sz="1200" dirty="0">
                <a:solidFill>
                  <a:srgbClr val="FF0000"/>
                </a:solidFill>
                <a:latin typeface="Times New Roman" panose="02020603050405020304" pitchFamily="18" charset="0"/>
                <a:cs typeface="Times New Roman" panose="02020603050405020304" pitchFamily="18" charset="0"/>
              </a:rPr>
              <a:t> </a:t>
            </a:r>
            <a:r>
              <a:rPr lang="ru-RU" sz="1200" dirty="0" err="1">
                <a:solidFill>
                  <a:srgbClr val="FF0000"/>
                </a:solidFill>
                <a:latin typeface="Times New Roman" panose="02020603050405020304" pitchFamily="18" charset="0"/>
                <a:cs typeface="Times New Roman" panose="02020603050405020304" pitchFamily="18" charset="0"/>
              </a:rPr>
              <a:t>арманға</a:t>
            </a:r>
            <a:r>
              <a:rPr lang="ru-RU" sz="1200" dirty="0">
                <a:solidFill>
                  <a:srgbClr val="FF0000"/>
                </a:solidFill>
                <a:latin typeface="Times New Roman" panose="02020603050405020304" pitchFamily="18" charset="0"/>
                <a:cs typeface="Times New Roman" panose="02020603050405020304" pitchFamily="18" charset="0"/>
              </a:rPr>
              <a:t>, </a:t>
            </a:r>
            <a:r>
              <a:rPr lang="ru-RU" sz="1200" dirty="0" err="1">
                <a:solidFill>
                  <a:srgbClr val="FF0000"/>
                </a:solidFill>
                <a:latin typeface="Times New Roman" panose="02020603050405020304" pitchFamily="18" charset="0"/>
                <a:cs typeface="Times New Roman" panose="02020603050405020304" pitchFamily="18" charset="0"/>
              </a:rPr>
              <a:t>мақсатқа</a:t>
            </a:r>
            <a:r>
              <a:rPr lang="ru-RU" sz="1200" dirty="0">
                <a:solidFill>
                  <a:srgbClr val="FF0000"/>
                </a:solidFill>
                <a:latin typeface="Times New Roman" panose="02020603050405020304" pitchFamily="18" charset="0"/>
                <a:cs typeface="Times New Roman" panose="02020603050405020304" pitchFamily="18" charset="0"/>
              </a:rPr>
              <a:t> </a:t>
            </a:r>
            <a:r>
              <a:rPr lang="ru-RU" sz="1200" dirty="0" err="1">
                <a:solidFill>
                  <a:srgbClr val="FF0000"/>
                </a:solidFill>
                <a:latin typeface="Times New Roman" panose="02020603050405020304" pitchFamily="18" charset="0"/>
                <a:cs typeface="Times New Roman" panose="02020603050405020304" pitchFamily="18" charset="0"/>
              </a:rPr>
              <a:t>жетуге</a:t>
            </a:r>
            <a:r>
              <a:rPr lang="ru-RU" sz="1200" dirty="0">
                <a:solidFill>
                  <a:srgbClr val="FF0000"/>
                </a:solidFill>
                <a:latin typeface="Times New Roman" panose="02020603050405020304" pitchFamily="18" charset="0"/>
                <a:cs typeface="Times New Roman" panose="02020603050405020304" pitchFamily="18" charset="0"/>
              </a:rPr>
              <a:t> </a:t>
            </a:r>
            <a:r>
              <a:rPr lang="ru-RU" sz="1200" dirty="0" err="1">
                <a:solidFill>
                  <a:srgbClr val="FF0000"/>
                </a:solidFill>
                <a:latin typeface="Times New Roman" panose="02020603050405020304" pitchFamily="18" charset="0"/>
                <a:cs typeface="Times New Roman" panose="02020603050405020304" pitchFamily="18" charset="0"/>
              </a:rPr>
              <a:t>тырысады</a:t>
            </a:r>
            <a:r>
              <a:rPr lang="ru-RU" sz="1200" dirty="0">
                <a:solidFill>
                  <a:srgbClr val="FF0000"/>
                </a:solidFill>
                <a:latin typeface="Times New Roman" panose="02020603050405020304" pitchFamily="18" charset="0"/>
                <a:cs typeface="Times New Roman" panose="02020603050405020304" pitchFamily="18" charset="0"/>
              </a:rPr>
              <a:t>. </a:t>
            </a:r>
            <a:endParaRPr lang="ru-RU" sz="1200" dirty="0" smtClean="0">
              <a:solidFill>
                <a:srgbClr val="FF0000"/>
              </a:solidFill>
              <a:latin typeface="Times New Roman" panose="02020603050405020304" pitchFamily="18" charset="0"/>
              <a:cs typeface="Times New Roman" panose="02020603050405020304" pitchFamily="18" charset="0"/>
            </a:endParaRPr>
          </a:p>
          <a:p>
            <a:pPr algn="ctr"/>
            <a:r>
              <a:rPr lang="ru-RU" sz="1200" dirty="0" err="1" smtClean="0">
                <a:solidFill>
                  <a:srgbClr val="FF0000"/>
                </a:solidFill>
                <a:latin typeface="Times New Roman" panose="02020603050405020304" pitchFamily="18" charset="0"/>
                <a:cs typeface="Times New Roman" panose="02020603050405020304" pitchFamily="18" charset="0"/>
              </a:rPr>
              <a:t>Сол</a:t>
            </a:r>
            <a:r>
              <a:rPr lang="ru-RU" sz="1200" dirty="0" smtClean="0">
                <a:solidFill>
                  <a:srgbClr val="FF0000"/>
                </a:solidFill>
                <a:latin typeface="Times New Roman" panose="02020603050405020304" pitchFamily="18" charset="0"/>
                <a:cs typeface="Times New Roman" panose="02020603050405020304" pitchFamily="18" charset="0"/>
              </a:rPr>
              <a:t> </a:t>
            </a:r>
            <a:r>
              <a:rPr lang="ru-RU" sz="1200" dirty="0" err="1">
                <a:solidFill>
                  <a:srgbClr val="FF0000"/>
                </a:solidFill>
                <a:latin typeface="Times New Roman" panose="02020603050405020304" pitchFamily="18" charset="0"/>
                <a:cs typeface="Times New Roman" panose="02020603050405020304" pitchFamily="18" charset="0"/>
              </a:rPr>
              <a:t>арманыма</a:t>
            </a:r>
            <a:r>
              <a:rPr lang="ru-RU" sz="1200" dirty="0">
                <a:solidFill>
                  <a:srgbClr val="FF0000"/>
                </a:solidFill>
                <a:latin typeface="Times New Roman" panose="02020603050405020304" pitchFamily="18" charset="0"/>
                <a:cs typeface="Times New Roman" panose="02020603050405020304" pitchFamily="18" charset="0"/>
              </a:rPr>
              <a:t> </a:t>
            </a:r>
            <a:r>
              <a:rPr lang="ru-RU" sz="1200" dirty="0" err="1">
                <a:solidFill>
                  <a:srgbClr val="FF0000"/>
                </a:solidFill>
                <a:latin typeface="Times New Roman" panose="02020603050405020304" pitchFamily="18" charset="0"/>
                <a:cs typeface="Times New Roman" panose="02020603050405020304" pitchFamily="18" charset="0"/>
              </a:rPr>
              <a:t>жету</a:t>
            </a:r>
            <a:r>
              <a:rPr lang="ru-RU" sz="1200" dirty="0">
                <a:solidFill>
                  <a:srgbClr val="FF0000"/>
                </a:solidFill>
                <a:latin typeface="Times New Roman" panose="02020603050405020304" pitchFamily="18" charset="0"/>
                <a:cs typeface="Times New Roman" panose="02020603050405020304" pitchFamily="18" charset="0"/>
              </a:rPr>
              <a:t> </a:t>
            </a:r>
            <a:r>
              <a:rPr lang="ru-RU" sz="1200" dirty="0" err="1">
                <a:solidFill>
                  <a:srgbClr val="FF0000"/>
                </a:solidFill>
                <a:latin typeface="Times New Roman" panose="02020603050405020304" pitchFamily="18" charset="0"/>
                <a:cs typeface="Times New Roman" panose="02020603050405020304" pitchFamily="18" charset="0"/>
              </a:rPr>
              <a:t>үшін</a:t>
            </a:r>
            <a:r>
              <a:rPr lang="ru-RU" sz="1200" dirty="0">
                <a:solidFill>
                  <a:srgbClr val="FF0000"/>
                </a:solidFill>
                <a:latin typeface="Times New Roman" panose="02020603050405020304" pitchFamily="18" charset="0"/>
                <a:cs typeface="Times New Roman" panose="02020603050405020304" pitchFamily="18" charset="0"/>
              </a:rPr>
              <a:t> </a:t>
            </a:r>
            <a:r>
              <a:rPr lang="ru-RU" sz="1200" dirty="0" err="1">
                <a:solidFill>
                  <a:srgbClr val="FF0000"/>
                </a:solidFill>
                <a:latin typeface="Times New Roman" panose="02020603050405020304" pitchFamily="18" charset="0"/>
                <a:cs typeface="Times New Roman" panose="02020603050405020304" pitchFamily="18" charset="0"/>
              </a:rPr>
              <a:t>талпынамын</a:t>
            </a:r>
            <a:r>
              <a:rPr lang="ru-RU" sz="1200" dirty="0" smtClean="0">
                <a:solidFill>
                  <a:srgbClr val="FF0000"/>
                </a:solidFill>
                <a:latin typeface="Times New Roman" panose="02020603050405020304" pitchFamily="18" charset="0"/>
                <a:cs typeface="Times New Roman" panose="02020603050405020304" pitchFamily="18" charset="0"/>
              </a:rPr>
              <a:t>.   </a:t>
            </a:r>
            <a:r>
              <a:rPr lang="ru-RU" sz="1200" dirty="0">
                <a:solidFill>
                  <a:srgbClr val="FF0000"/>
                </a:solidFill>
                <a:latin typeface="Times New Roman" panose="02020603050405020304" pitchFamily="18" charset="0"/>
                <a:cs typeface="Times New Roman" panose="02020603050405020304" pitchFamily="18" charset="0"/>
              </a:rPr>
              <a:t>Мен осы өмірге </a:t>
            </a:r>
            <a:r>
              <a:rPr lang="ru-RU" sz="1200" dirty="0" err="1">
                <a:solidFill>
                  <a:srgbClr val="FF0000"/>
                </a:solidFill>
                <a:latin typeface="Times New Roman" panose="02020603050405020304" pitchFamily="18" charset="0"/>
                <a:cs typeface="Times New Roman" panose="02020603050405020304" pitchFamily="18" charset="0"/>
              </a:rPr>
              <a:t>ризамын</a:t>
            </a:r>
            <a:r>
              <a:rPr lang="ru-RU" sz="1200" dirty="0">
                <a:solidFill>
                  <a:srgbClr val="FF0000"/>
                </a:solidFill>
                <a:latin typeface="Times New Roman" panose="02020603050405020304" pitchFamily="18" charset="0"/>
                <a:cs typeface="Times New Roman" panose="02020603050405020304" pitchFamily="18" charset="0"/>
              </a:rPr>
              <a:t>.</a:t>
            </a:r>
          </a:p>
          <a:p>
            <a:pPr algn="ctr"/>
            <a:r>
              <a:rPr lang="ru-RU" sz="1200" dirty="0" smtClean="0">
                <a:solidFill>
                  <a:srgbClr val="FF0000"/>
                </a:solidFill>
                <a:latin typeface="Times New Roman" panose="02020603050405020304" pitchFamily="18" charset="0"/>
                <a:cs typeface="Times New Roman" panose="02020603050405020304" pitchFamily="18" charset="0"/>
              </a:rPr>
              <a:t>                                                                                                         </a:t>
            </a:r>
            <a:r>
              <a:rPr lang="ru-RU" sz="1200" dirty="0" err="1" smtClean="0">
                <a:solidFill>
                  <a:srgbClr val="FF0000"/>
                </a:solidFill>
                <a:latin typeface="Times New Roman" panose="02020603050405020304" pitchFamily="18" charset="0"/>
                <a:cs typeface="Times New Roman" panose="02020603050405020304" pitchFamily="18" charset="0"/>
              </a:rPr>
              <a:t>Сымбат</a:t>
            </a:r>
            <a:r>
              <a:rPr lang="ru-RU" sz="1200" dirty="0" smtClean="0">
                <a:solidFill>
                  <a:srgbClr val="FF0000"/>
                </a:solidFill>
                <a:latin typeface="Times New Roman" panose="02020603050405020304" pitchFamily="18" charset="0"/>
                <a:cs typeface="Times New Roman" panose="02020603050405020304" pitchFamily="18" charset="0"/>
              </a:rPr>
              <a:t> , 2 </a:t>
            </a:r>
            <a:r>
              <a:rPr lang="ru-RU" sz="1200" dirty="0">
                <a:solidFill>
                  <a:srgbClr val="FF0000"/>
                </a:solidFill>
                <a:latin typeface="Times New Roman" panose="02020603050405020304" pitchFamily="18" charset="0"/>
                <a:cs typeface="Times New Roman" panose="02020603050405020304" pitchFamily="18" charset="0"/>
              </a:rPr>
              <a:t>топ.</a:t>
            </a:r>
          </a:p>
          <a:p>
            <a:pPr algn="ctr"/>
            <a:r>
              <a:rPr lang="ru-RU" sz="1200" dirty="0" err="1">
                <a:solidFill>
                  <a:srgbClr val="00B050"/>
                </a:solidFill>
                <a:latin typeface="Times New Roman" panose="02020603050405020304" pitchFamily="18" charset="0"/>
                <a:cs typeface="Times New Roman" panose="02020603050405020304" pitchFamily="18" charset="0"/>
              </a:rPr>
              <a:t>Әлемде</a:t>
            </a:r>
            <a:r>
              <a:rPr lang="ru-RU" sz="1200" dirty="0">
                <a:solidFill>
                  <a:srgbClr val="00B050"/>
                </a:solidFill>
                <a:latin typeface="Times New Roman" panose="02020603050405020304" pitchFamily="18" charset="0"/>
                <a:cs typeface="Times New Roman" panose="02020603050405020304" pitchFamily="18" charset="0"/>
              </a:rPr>
              <a:t> </a:t>
            </a:r>
            <a:r>
              <a:rPr lang="ru-RU" sz="1200" dirty="0" err="1">
                <a:solidFill>
                  <a:srgbClr val="00B050"/>
                </a:solidFill>
                <a:latin typeface="Times New Roman" panose="02020603050405020304" pitchFamily="18" charset="0"/>
                <a:cs typeface="Times New Roman" panose="02020603050405020304" pitchFamily="18" charset="0"/>
              </a:rPr>
              <a:t>күн</a:t>
            </a:r>
            <a:r>
              <a:rPr lang="ru-RU" sz="1200" dirty="0">
                <a:solidFill>
                  <a:srgbClr val="00B050"/>
                </a:solidFill>
                <a:latin typeface="Times New Roman" panose="02020603050405020304" pitchFamily="18" charset="0"/>
                <a:cs typeface="Times New Roman" panose="02020603050405020304" pitchFamily="18" charset="0"/>
              </a:rPr>
              <a:t> </a:t>
            </a:r>
            <a:r>
              <a:rPr lang="ru-RU" sz="1200" dirty="0" err="1">
                <a:solidFill>
                  <a:srgbClr val="00B050"/>
                </a:solidFill>
                <a:latin typeface="Times New Roman" panose="02020603050405020304" pitchFamily="18" charset="0"/>
                <a:cs typeface="Times New Roman" panose="02020603050405020304" pitchFamily="18" charset="0"/>
              </a:rPr>
              <a:t>сайын</a:t>
            </a:r>
            <a:r>
              <a:rPr lang="ru-RU" sz="1200" dirty="0">
                <a:solidFill>
                  <a:srgbClr val="00B050"/>
                </a:solidFill>
                <a:latin typeface="Times New Roman" panose="02020603050405020304" pitchFamily="18" charset="0"/>
                <a:cs typeface="Times New Roman" panose="02020603050405020304" pitchFamily="18" charset="0"/>
              </a:rPr>
              <a:t> </a:t>
            </a:r>
            <a:r>
              <a:rPr lang="ru-RU" sz="1200" dirty="0" err="1">
                <a:solidFill>
                  <a:srgbClr val="00B050"/>
                </a:solidFill>
                <a:latin typeface="Times New Roman" panose="02020603050405020304" pitchFamily="18" charset="0"/>
                <a:cs typeface="Times New Roman" panose="02020603050405020304" pitchFamily="18" charset="0"/>
              </a:rPr>
              <a:t>көп</a:t>
            </a:r>
            <a:r>
              <a:rPr lang="ru-RU" sz="1200" dirty="0">
                <a:solidFill>
                  <a:srgbClr val="00B050"/>
                </a:solidFill>
                <a:latin typeface="Times New Roman" panose="02020603050405020304" pitchFamily="18" charset="0"/>
                <a:cs typeface="Times New Roman" panose="02020603050405020304" pitchFamily="18" charset="0"/>
              </a:rPr>
              <a:t> </a:t>
            </a:r>
            <a:r>
              <a:rPr lang="ru-RU" sz="1200" dirty="0" err="1">
                <a:solidFill>
                  <a:srgbClr val="00B050"/>
                </a:solidFill>
                <a:latin typeface="Times New Roman" panose="02020603050405020304" pitchFamily="18" charset="0"/>
                <a:cs typeface="Times New Roman" panose="02020603050405020304" pitchFamily="18" charset="0"/>
              </a:rPr>
              <a:t>адам</a:t>
            </a:r>
            <a:r>
              <a:rPr lang="ru-RU" sz="1200" dirty="0">
                <a:solidFill>
                  <a:srgbClr val="00B050"/>
                </a:solidFill>
                <a:latin typeface="Times New Roman" panose="02020603050405020304" pitchFamily="18" charset="0"/>
                <a:cs typeface="Times New Roman" panose="02020603050405020304" pitchFamily="18" charset="0"/>
              </a:rPr>
              <a:t> </a:t>
            </a:r>
            <a:r>
              <a:rPr lang="ru-RU" sz="1200" dirty="0" err="1">
                <a:solidFill>
                  <a:srgbClr val="00B050"/>
                </a:solidFill>
                <a:latin typeface="Times New Roman" panose="02020603050405020304" pitchFamily="18" charset="0"/>
                <a:cs typeface="Times New Roman" panose="02020603050405020304" pitchFamily="18" charset="0"/>
              </a:rPr>
              <a:t>жаңа</a:t>
            </a:r>
            <a:r>
              <a:rPr lang="ru-RU" sz="1200" dirty="0">
                <a:solidFill>
                  <a:srgbClr val="00B050"/>
                </a:solidFill>
                <a:latin typeface="Times New Roman" panose="02020603050405020304" pitchFamily="18" charset="0"/>
                <a:cs typeface="Times New Roman" panose="02020603050405020304" pitchFamily="18" charset="0"/>
              </a:rPr>
              <a:t> </a:t>
            </a:r>
            <a:r>
              <a:rPr lang="ru-RU" sz="1200" dirty="0" err="1">
                <a:solidFill>
                  <a:srgbClr val="00B050"/>
                </a:solidFill>
                <a:latin typeface="Times New Roman" panose="02020603050405020304" pitchFamily="18" charset="0"/>
                <a:cs typeface="Times New Roman" panose="02020603050405020304" pitchFamily="18" charset="0"/>
              </a:rPr>
              <a:t>піскен</a:t>
            </a:r>
            <a:r>
              <a:rPr lang="ru-RU" sz="1200" dirty="0">
                <a:solidFill>
                  <a:srgbClr val="00B050"/>
                </a:solidFill>
                <a:latin typeface="Times New Roman" panose="02020603050405020304" pitchFamily="18" charset="0"/>
                <a:cs typeface="Times New Roman" panose="02020603050405020304" pitchFamily="18" charset="0"/>
              </a:rPr>
              <a:t> </a:t>
            </a:r>
            <a:r>
              <a:rPr lang="ru-RU" sz="1200" dirty="0" err="1">
                <a:solidFill>
                  <a:srgbClr val="00B050"/>
                </a:solidFill>
                <a:latin typeface="Times New Roman" panose="02020603050405020304" pitchFamily="18" charset="0"/>
                <a:cs typeface="Times New Roman" panose="02020603050405020304" pitchFamily="18" charset="0"/>
              </a:rPr>
              <a:t>нан</a:t>
            </a:r>
            <a:r>
              <a:rPr lang="ru-RU" sz="1200" dirty="0">
                <a:solidFill>
                  <a:srgbClr val="00B050"/>
                </a:solidFill>
                <a:latin typeface="Times New Roman" panose="02020603050405020304" pitchFamily="18" charset="0"/>
                <a:cs typeface="Times New Roman" panose="02020603050405020304" pitchFamily="18" charset="0"/>
              </a:rPr>
              <a:t> </a:t>
            </a:r>
            <a:r>
              <a:rPr lang="ru-RU" sz="1200" dirty="0" err="1">
                <a:solidFill>
                  <a:srgbClr val="00B050"/>
                </a:solidFill>
                <a:latin typeface="Times New Roman" panose="02020603050405020304" pitchFamily="18" charset="0"/>
                <a:cs typeface="Times New Roman" panose="02020603050405020304" pitchFamily="18" charset="0"/>
              </a:rPr>
              <a:t>сатып</a:t>
            </a:r>
            <a:r>
              <a:rPr lang="ru-RU" sz="1200" dirty="0">
                <a:solidFill>
                  <a:srgbClr val="00B050"/>
                </a:solidFill>
                <a:latin typeface="Times New Roman" panose="02020603050405020304" pitchFamily="18" charset="0"/>
                <a:cs typeface="Times New Roman" panose="02020603050405020304" pitchFamily="18" charset="0"/>
              </a:rPr>
              <a:t> </a:t>
            </a:r>
            <a:r>
              <a:rPr lang="ru-RU" sz="1200" dirty="0" err="1">
                <a:solidFill>
                  <a:srgbClr val="00B050"/>
                </a:solidFill>
                <a:latin typeface="Times New Roman" panose="02020603050405020304" pitchFamily="18" charset="0"/>
                <a:cs typeface="Times New Roman" panose="02020603050405020304" pitchFamily="18" charset="0"/>
              </a:rPr>
              <a:t>алады</a:t>
            </a:r>
            <a:r>
              <a:rPr lang="ru-RU" sz="1200" dirty="0">
                <a:solidFill>
                  <a:srgbClr val="00B050"/>
                </a:solidFill>
                <a:latin typeface="Times New Roman" panose="02020603050405020304" pitchFamily="18" charset="0"/>
                <a:cs typeface="Times New Roman" panose="02020603050405020304" pitchFamily="18" charset="0"/>
              </a:rPr>
              <a:t>. </a:t>
            </a:r>
            <a:r>
              <a:rPr lang="ru-RU" sz="1200" dirty="0" err="1">
                <a:solidFill>
                  <a:srgbClr val="00B050"/>
                </a:solidFill>
                <a:latin typeface="Times New Roman" panose="02020603050405020304" pitchFamily="18" charset="0"/>
                <a:cs typeface="Times New Roman" panose="02020603050405020304" pitchFamily="18" charset="0"/>
              </a:rPr>
              <a:t>Бірақ</a:t>
            </a:r>
            <a:r>
              <a:rPr lang="ru-RU" sz="1200" dirty="0">
                <a:solidFill>
                  <a:srgbClr val="00B050"/>
                </a:solidFill>
                <a:latin typeface="Times New Roman" panose="02020603050405020304" pitchFamily="18" charset="0"/>
                <a:cs typeface="Times New Roman" panose="02020603050405020304" pitchFamily="18" charset="0"/>
              </a:rPr>
              <a:t> </a:t>
            </a:r>
            <a:r>
              <a:rPr lang="ru-RU" sz="1200" dirty="0" err="1">
                <a:solidFill>
                  <a:srgbClr val="00B050"/>
                </a:solidFill>
                <a:latin typeface="Times New Roman" panose="02020603050405020304" pitchFamily="18" charset="0"/>
                <a:cs typeface="Times New Roman" panose="02020603050405020304" pitchFamily="18" charset="0"/>
              </a:rPr>
              <a:t>міндетті</a:t>
            </a:r>
            <a:r>
              <a:rPr lang="ru-RU" sz="1200" dirty="0">
                <a:solidFill>
                  <a:srgbClr val="00B050"/>
                </a:solidFill>
                <a:latin typeface="Times New Roman" panose="02020603050405020304" pitchFamily="18" charset="0"/>
                <a:cs typeface="Times New Roman" panose="02020603050405020304" pitchFamily="18" charset="0"/>
              </a:rPr>
              <a:t> </a:t>
            </a:r>
            <a:r>
              <a:rPr lang="ru-RU" sz="1200" dirty="0" err="1">
                <a:solidFill>
                  <a:srgbClr val="00B050"/>
                </a:solidFill>
                <a:latin typeface="Times New Roman" panose="02020603050405020304" pitchFamily="18" charset="0"/>
                <a:cs typeface="Times New Roman" panose="02020603050405020304" pitchFamily="18" charset="0"/>
              </a:rPr>
              <a:t>түрде</a:t>
            </a:r>
            <a:r>
              <a:rPr lang="ru-RU" sz="1200" dirty="0">
                <a:solidFill>
                  <a:srgbClr val="00B050"/>
                </a:solidFill>
                <a:latin typeface="Times New Roman" panose="02020603050405020304" pitchFamily="18" charset="0"/>
                <a:cs typeface="Times New Roman" panose="02020603050405020304" pitchFamily="18" charset="0"/>
              </a:rPr>
              <a:t> </a:t>
            </a:r>
            <a:r>
              <a:rPr lang="ru-RU" sz="1200" dirty="0" err="1">
                <a:solidFill>
                  <a:srgbClr val="00B050"/>
                </a:solidFill>
                <a:latin typeface="Times New Roman" panose="02020603050405020304" pitchFamily="18" charset="0"/>
                <a:cs typeface="Times New Roman" panose="02020603050405020304" pitchFamily="18" charset="0"/>
              </a:rPr>
              <a:t>тәңертең</a:t>
            </a:r>
            <a:r>
              <a:rPr lang="ru-RU" sz="1200" dirty="0">
                <a:solidFill>
                  <a:srgbClr val="00B050"/>
                </a:solidFill>
                <a:latin typeface="Times New Roman" panose="02020603050405020304" pitchFamily="18" charset="0"/>
                <a:cs typeface="Times New Roman" panose="02020603050405020304" pitchFamily="18" charset="0"/>
              </a:rPr>
              <a:t> </a:t>
            </a:r>
            <a:r>
              <a:rPr lang="ru-RU" sz="1200" dirty="0" err="1">
                <a:solidFill>
                  <a:srgbClr val="00B050"/>
                </a:solidFill>
                <a:latin typeface="Times New Roman" panose="02020603050405020304" pitchFamily="18" charset="0"/>
                <a:cs typeface="Times New Roman" panose="02020603050405020304" pitchFamily="18" charset="0"/>
              </a:rPr>
              <a:t>кешеден</a:t>
            </a:r>
            <a:r>
              <a:rPr lang="ru-RU" sz="1200" dirty="0">
                <a:solidFill>
                  <a:srgbClr val="00B050"/>
                </a:solidFill>
                <a:latin typeface="Times New Roman" panose="02020603050405020304" pitchFamily="18" charset="0"/>
                <a:cs typeface="Times New Roman" panose="02020603050405020304" pitchFamily="18" charset="0"/>
              </a:rPr>
              <a:t> </a:t>
            </a:r>
            <a:r>
              <a:rPr lang="ru-RU" sz="1200" dirty="0" err="1">
                <a:solidFill>
                  <a:srgbClr val="00B050"/>
                </a:solidFill>
                <a:latin typeface="Times New Roman" panose="02020603050405020304" pitchFamily="18" charset="0"/>
                <a:cs typeface="Times New Roman" panose="02020603050405020304" pitchFamily="18" charset="0"/>
              </a:rPr>
              <a:t>қалған</a:t>
            </a:r>
            <a:r>
              <a:rPr lang="ru-RU" sz="1200" dirty="0">
                <a:solidFill>
                  <a:srgbClr val="00B050"/>
                </a:solidFill>
                <a:latin typeface="Times New Roman" panose="02020603050405020304" pitchFamily="18" charset="0"/>
                <a:cs typeface="Times New Roman" panose="02020603050405020304" pitchFamily="18" charset="0"/>
              </a:rPr>
              <a:t> </a:t>
            </a:r>
            <a:r>
              <a:rPr lang="ru-RU" sz="1200" dirty="0" err="1">
                <a:solidFill>
                  <a:srgbClr val="00B050"/>
                </a:solidFill>
                <a:latin typeface="Times New Roman" panose="02020603050405020304" pitchFamily="18" charset="0"/>
                <a:cs typeface="Times New Roman" panose="02020603050405020304" pitchFamily="18" charset="0"/>
              </a:rPr>
              <a:t>қатты</a:t>
            </a:r>
            <a:r>
              <a:rPr lang="ru-RU" sz="1200" dirty="0">
                <a:solidFill>
                  <a:srgbClr val="00B050"/>
                </a:solidFill>
                <a:latin typeface="Times New Roman" panose="02020603050405020304" pitchFamily="18" charset="0"/>
                <a:cs typeface="Times New Roman" panose="02020603050405020304" pitchFamily="18" charset="0"/>
              </a:rPr>
              <a:t> </a:t>
            </a:r>
            <a:r>
              <a:rPr lang="ru-RU" sz="1200" dirty="0" err="1">
                <a:solidFill>
                  <a:srgbClr val="00B050"/>
                </a:solidFill>
                <a:latin typeface="Times New Roman" panose="02020603050405020304" pitchFamily="18" charset="0"/>
                <a:cs typeface="Times New Roman" panose="02020603050405020304" pitchFamily="18" charset="0"/>
              </a:rPr>
              <a:t>нанды</a:t>
            </a:r>
            <a:r>
              <a:rPr lang="ru-RU" sz="1200" dirty="0">
                <a:solidFill>
                  <a:srgbClr val="00B050"/>
                </a:solidFill>
                <a:latin typeface="Times New Roman" panose="02020603050405020304" pitchFamily="18" charset="0"/>
                <a:cs typeface="Times New Roman" panose="02020603050405020304" pitchFamily="18" charset="0"/>
              </a:rPr>
              <a:t> </a:t>
            </a:r>
            <a:r>
              <a:rPr lang="ru-RU" sz="1200" dirty="0" err="1">
                <a:solidFill>
                  <a:srgbClr val="00B050"/>
                </a:solidFill>
                <a:latin typeface="Times New Roman" panose="02020603050405020304" pitchFamily="18" charset="0"/>
                <a:cs typeface="Times New Roman" panose="02020603050405020304" pitchFamily="18" charset="0"/>
              </a:rPr>
              <a:t>тауысады</a:t>
            </a:r>
            <a:r>
              <a:rPr lang="ru-RU" sz="1200" dirty="0">
                <a:solidFill>
                  <a:srgbClr val="00B050"/>
                </a:solidFill>
                <a:latin typeface="Times New Roman" panose="02020603050405020304" pitchFamily="18" charset="0"/>
                <a:cs typeface="Times New Roman" panose="02020603050405020304" pitchFamily="18" charset="0"/>
              </a:rPr>
              <a:t>. Оны </a:t>
            </a:r>
            <a:r>
              <a:rPr lang="ru-RU" sz="1200" dirty="0" err="1">
                <a:solidFill>
                  <a:srgbClr val="00B050"/>
                </a:solidFill>
                <a:latin typeface="Times New Roman" panose="02020603050405020304" pitchFamily="18" charset="0"/>
                <a:cs typeface="Times New Roman" panose="02020603050405020304" pitchFamily="18" charset="0"/>
              </a:rPr>
              <a:t>тауысамын</a:t>
            </a:r>
            <a:r>
              <a:rPr lang="ru-RU" sz="1200" dirty="0">
                <a:solidFill>
                  <a:srgbClr val="00B050"/>
                </a:solidFill>
                <a:latin typeface="Times New Roman" panose="02020603050405020304" pitchFamily="18" charset="0"/>
                <a:cs typeface="Times New Roman" panose="02020603050405020304" pitchFamily="18" charset="0"/>
              </a:rPr>
              <a:t> </a:t>
            </a:r>
            <a:r>
              <a:rPr lang="ru-RU" sz="1200" dirty="0" err="1">
                <a:solidFill>
                  <a:srgbClr val="00B050"/>
                </a:solidFill>
                <a:latin typeface="Times New Roman" panose="02020603050405020304" pitchFamily="18" charset="0"/>
                <a:cs typeface="Times New Roman" panose="02020603050405020304" pitchFamily="18" charset="0"/>
              </a:rPr>
              <a:t>дегенше</a:t>
            </a:r>
            <a:r>
              <a:rPr lang="ru-RU" sz="1200" dirty="0">
                <a:solidFill>
                  <a:srgbClr val="00B050"/>
                </a:solidFill>
                <a:latin typeface="Times New Roman" panose="02020603050405020304" pitchFamily="18" charset="0"/>
                <a:cs typeface="Times New Roman" panose="02020603050405020304" pitchFamily="18" charset="0"/>
              </a:rPr>
              <a:t> </a:t>
            </a:r>
            <a:r>
              <a:rPr lang="ru-RU" sz="1200" dirty="0" err="1">
                <a:solidFill>
                  <a:srgbClr val="00B050"/>
                </a:solidFill>
                <a:latin typeface="Times New Roman" panose="02020603050405020304" pitchFamily="18" charset="0"/>
                <a:cs typeface="Times New Roman" panose="02020603050405020304" pitchFamily="18" charset="0"/>
              </a:rPr>
              <a:t>жаңа</a:t>
            </a:r>
            <a:r>
              <a:rPr lang="ru-RU" sz="1200" dirty="0">
                <a:solidFill>
                  <a:srgbClr val="00B050"/>
                </a:solidFill>
                <a:latin typeface="Times New Roman" panose="02020603050405020304" pitchFamily="18" charset="0"/>
                <a:cs typeface="Times New Roman" panose="02020603050405020304" pitchFamily="18" charset="0"/>
              </a:rPr>
              <a:t> </a:t>
            </a:r>
            <a:r>
              <a:rPr lang="ru-RU" sz="1200" dirty="0" err="1">
                <a:solidFill>
                  <a:srgbClr val="00B050"/>
                </a:solidFill>
                <a:latin typeface="Times New Roman" panose="02020603050405020304" pitchFamily="18" charset="0"/>
                <a:cs typeface="Times New Roman" panose="02020603050405020304" pitchFamily="18" charset="0"/>
              </a:rPr>
              <a:t>піскен</a:t>
            </a:r>
            <a:r>
              <a:rPr lang="ru-RU" sz="1200" dirty="0">
                <a:solidFill>
                  <a:srgbClr val="00B050"/>
                </a:solidFill>
                <a:latin typeface="Times New Roman" panose="02020603050405020304" pitchFamily="18" charset="0"/>
                <a:cs typeface="Times New Roman" panose="02020603050405020304" pitchFamily="18" charset="0"/>
              </a:rPr>
              <a:t> </a:t>
            </a:r>
            <a:r>
              <a:rPr lang="ru-RU" sz="1200" dirty="0" err="1">
                <a:solidFill>
                  <a:srgbClr val="00B050"/>
                </a:solidFill>
                <a:latin typeface="Times New Roman" panose="02020603050405020304" pitchFamily="18" charset="0"/>
                <a:cs typeface="Times New Roman" panose="02020603050405020304" pitchFamily="18" charset="0"/>
              </a:rPr>
              <a:t>нан</a:t>
            </a:r>
            <a:r>
              <a:rPr lang="ru-RU" sz="1200" dirty="0">
                <a:solidFill>
                  <a:srgbClr val="00B050"/>
                </a:solidFill>
                <a:latin typeface="Times New Roman" panose="02020603050405020304" pitchFamily="18" charset="0"/>
                <a:cs typeface="Times New Roman" panose="02020603050405020304" pitchFamily="18" charset="0"/>
              </a:rPr>
              <a:t> да </a:t>
            </a:r>
            <a:r>
              <a:rPr lang="ru-RU" sz="1200" dirty="0" err="1">
                <a:solidFill>
                  <a:srgbClr val="00B050"/>
                </a:solidFill>
                <a:latin typeface="Times New Roman" panose="02020603050405020304" pitchFamily="18" charset="0"/>
                <a:cs typeface="Times New Roman" panose="02020603050405020304" pitchFamily="18" charset="0"/>
              </a:rPr>
              <a:t>қатып</a:t>
            </a:r>
            <a:r>
              <a:rPr lang="ru-RU" sz="1200" dirty="0">
                <a:solidFill>
                  <a:srgbClr val="00B050"/>
                </a:solidFill>
                <a:latin typeface="Times New Roman" panose="02020603050405020304" pitchFamily="18" charset="0"/>
                <a:cs typeface="Times New Roman" panose="02020603050405020304" pitchFamily="18" charset="0"/>
              </a:rPr>
              <a:t> </a:t>
            </a:r>
            <a:r>
              <a:rPr lang="ru-RU" sz="1200" dirty="0" err="1">
                <a:solidFill>
                  <a:srgbClr val="00B050"/>
                </a:solidFill>
                <a:latin typeface="Times New Roman" panose="02020603050405020304" pitchFamily="18" charset="0"/>
                <a:cs typeface="Times New Roman" panose="02020603050405020304" pitchFamily="18" charset="0"/>
              </a:rPr>
              <a:t>үлгереді</a:t>
            </a:r>
            <a:r>
              <a:rPr lang="ru-RU" sz="1200" dirty="0">
                <a:solidFill>
                  <a:srgbClr val="00B050"/>
                </a:solidFill>
                <a:latin typeface="Times New Roman" panose="02020603050405020304" pitchFamily="18" charset="0"/>
                <a:cs typeface="Times New Roman" panose="02020603050405020304" pitchFamily="18" charset="0"/>
              </a:rPr>
              <a:t>. </a:t>
            </a:r>
            <a:r>
              <a:rPr lang="ru-RU" sz="1200" dirty="0" err="1">
                <a:solidFill>
                  <a:srgbClr val="00B050"/>
                </a:solidFill>
                <a:latin typeface="Times New Roman" panose="02020603050405020304" pitchFamily="18" charset="0"/>
                <a:cs typeface="Times New Roman" panose="02020603050405020304" pitchFamily="18" charset="0"/>
              </a:rPr>
              <a:t>нәтижесінде</a:t>
            </a:r>
            <a:r>
              <a:rPr lang="ru-RU" sz="1200" dirty="0">
                <a:solidFill>
                  <a:srgbClr val="00B050"/>
                </a:solidFill>
                <a:latin typeface="Times New Roman" panose="02020603050405020304" pitchFamily="18" charset="0"/>
                <a:cs typeface="Times New Roman" panose="02020603050405020304" pitchFamily="18" charset="0"/>
              </a:rPr>
              <a:t> </a:t>
            </a:r>
            <a:r>
              <a:rPr lang="ru-RU" sz="1200" dirty="0" err="1">
                <a:solidFill>
                  <a:srgbClr val="00B050"/>
                </a:solidFill>
                <a:latin typeface="Times New Roman" panose="02020603050405020304" pitchFamily="18" charset="0"/>
                <a:cs typeface="Times New Roman" panose="02020603050405020304" pitchFamily="18" charset="0"/>
              </a:rPr>
              <a:t>адамдар</a:t>
            </a:r>
            <a:r>
              <a:rPr lang="ru-RU" sz="1200" dirty="0">
                <a:solidFill>
                  <a:srgbClr val="00B050"/>
                </a:solidFill>
                <a:latin typeface="Times New Roman" panose="02020603050405020304" pitchFamily="18" charset="0"/>
                <a:cs typeface="Times New Roman" panose="02020603050405020304" pitchFamily="18" charset="0"/>
              </a:rPr>
              <a:t> </a:t>
            </a:r>
            <a:r>
              <a:rPr lang="ru-RU" sz="1200" dirty="0" err="1">
                <a:solidFill>
                  <a:srgbClr val="00B050"/>
                </a:solidFill>
                <a:latin typeface="Times New Roman" panose="02020603050405020304" pitchFamily="18" charset="0"/>
                <a:cs typeface="Times New Roman" panose="02020603050405020304" pitchFamily="18" charset="0"/>
              </a:rPr>
              <a:t>күнде</a:t>
            </a:r>
            <a:r>
              <a:rPr lang="ru-RU" sz="1200" dirty="0">
                <a:solidFill>
                  <a:srgbClr val="00B050"/>
                </a:solidFill>
                <a:latin typeface="Times New Roman" panose="02020603050405020304" pitchFamily="18" charset="0"/>
                <a:cs typeface="Times New Roman" panose="02020603050405020304" pitchFamily="18" charset="0"/>
              </a:rPr>
              <a:t> </a:t>
            </a:r>
            <a:r>
              <a:rPr lang="ru-RU" sz="1200" dirty="0" err="1">
                <a:solidFill>
                  <a:srgbClr val="00B050"/>
                </a:solidFill>
                <a:latin typeface="Times New Roman" panose="02020603050405020304" pitchFamily="18" charset="0"/>
                <a:cs typeface="Times New Roman" panose="02020603050405020304" pitchFamily="18" charset="0"/>
              </a:rPr>
              <a:t>қатқан</a:t>
            </a:r>
            <a:r>
              <a:rPr lang="ru-RU" sz="1200" dirty="0">
                <a:solidFill>
                  <a:srgbClr val="00B050"/>
                </a:solidFill>
                <a:latin typeface="Times New Roman" panose="02020603050405020304" pitchFamily="18" charset="0"/>
                <a:cs typeface="Times New Roman" panose="02020603050405020304" pitchFamily="18" charset="0"/>
              </a:rPr>
              <a:t> </a:t>
            </a:r>
            <a:r>
              <a:rPr lang="ru-RU" sz="1200" dirty="0" err="1">
                <a:solidFill>
                  <a:srgbClr val="00B050"/>
                </a:solidFill>
                <a:latin typeface="Times New Roman" panose="02020603050405020304" pitchFamily="18" charset="0"/>
                <a:cs typeface="Times New Roman" panose="02020603050405020304" pitchFamily="18" charset="0"/>
              </a:rPr>
              <a:t>нан</a:t>
            </a:r>
            <a:r>
              <a:rPr lang="ru-RU" sz="1200" dirty="0">
                <a:solidFill>
                  <a:srgbClr val="00B050"/>
                </a:solidFill>
                <a:latin typeface="Times New Roman" panose="02020603050405020304" pitchFamily="18" charset="0"/>
                <a:cs typeface="Times New Roman" panose="02020603050405020304" pitchFamily="18" charset="0"/>
              </a:rPr>
              <a:t> </a:t>
            </a:r>
            <a:r>
              <a:rPr lang="ru-RU" sz="1200" dirty="0" err="1" smtClean="0">
                <a:solidFill>
                  <a:srgbClr val="00B050"/>
                </a:solidFill>
                <a:latin typeface="Times New Roman" panose="02020603050405020304" pitchFamily="18" charset="0"/>
                <a:cs typeface="Times New Roman" panose="02020603050405020304" pitchFamily="18" charset="0"/>
              </a:rPr>
              <a:t>жейді</a:t>
            </a:r>
            <a:r>
              <a:rPr lang="ru-RU" sz="1200" dirty="0" smtClean="0">
                <a:solidFill>
                  <a:srgbClr val="00B050"/>
                </a:solidFill>
                <a:latin typeface="Times New Roman" panose="02020603050405020304" pitchFamily="18" charset="0"/>
                <a:cs typeface="Times New Roman" panose="02020603050405020304" pitchFamily="18" charset="0"/>
              </a:rPr>
              <a:t>, </a:t>
            </a:r>
            <a:r>
              <a:rPr lang="ru-RU" sz="1200" dirty="0" err="1" smtClean="0">
                <a:solidFill>
                  <a:srgbClr val="00B050"/>
                </a:solidFill>
                <a:latin typeface="Times New Roman" panose="02020603050405020304" pitchFamily="18" charset="0"/>
                <a:cs typeface="Times New Roman" panose="02020603050405020304" pitchFamily="18" charset="0"/>
              </a:rPr>
              <a:t>мұндай</a:t>
            </a:r>
            <a:r>
              <a:rPr lang="ru-RU" sz="1200" dirty="0" smtClean="0">
                <a:solidFill>
                  <a:srgbClr val="00B050"/>
                </a:solidFill>
                <a:latin typeface="Times New Roman" panose="02020603050405020304" pitchFamily="18" charset="0"/>
                <a:cs typeface="Times New Roman" panose="02020603050405020304" pitchFamily="18" charset="0"/>
              </a:rPr>
              <a:t> </a:t>
            </a:r>
            <a:r>
              <a:rPr lang="ru-RU" sz="1200" dirty="0" err="1">
                <a:solidFill>
                  <a:srgbClr val="00B050"/>
                </a:solidFill>
                <a:latin typeface="Times New Roman" panose="02020603050405020304" pitchFamily="18" charset="0"/>
                <a:cs typeface="Times New Roman" panose="02020603050405020304" pitchFamily="18" charset="0"/>
              </a:rPr>
              <a:t>жағдай</a:t>
            </a:r>
            <a:r>
              <a:rPr lang="ru-RU" sz="1200" dirty="0">
                <a:solidFill>
                  <a:srgbClr val="00B050"/>
                </a:solidFill>
                <a:latin typeface="Times New Roman" panose="02020603050405020304" pitchFamily="18" charset="0"/>
                <a:cs typeface="Times New Roman" panose="02020603050405020304" pitchFamily="18" charset="0"/>
              </a:rPr>
              <a:t> </a:t>
            </a:r>
            <a:r>
              <a:rPr lang="ru-RU" sz="1200" dirty="0" err="1">
                <a:solidFill>
                  <a:srgbClr val="00B050"/>
                </a:solidFill>
                <a:latin typeface="Times New Roman" panose="02020603050405020304" pitchFamily="18" charset="0"/>
                <a:cs typeface="Times New Roman" panose="02020603050405020304" pitchFamily="18" charset="0"/>
              </a:rPr>
              <a:t>болмас</a:t>
            </a:r>
            <a:r>
              <a:rPr lang="ru-RU" sz="1200" dirty="0">
                <a:solidFill>
                  <a:srgbClr val="00B050"/>
                </a:solidFill>
                <a:latin typeface="Times New Roman" panose="02020603050405020304" pitchFamily="18" charset="0"/>
                <a:cs typeface="Times New Roman" panose="02020603050405020304" pitchFamily="18" charset="0"/>
              </a:rPr>
              <a:t> </a:t>
            </a:r>
            <a:r>
              <a:rPr lang="ru-RU" sz="1200" dirty="0" err="1">
                <a:solidFill>
                  <a:srgbClr val="00B050"/>
                </a:solidFill>
                <a:latin typeface="Times New Roman" panose="02020603050405020304" pitchFamily="18" charset="0"/>
                <a:cs typeface="Times New Roman" panose="02020603050405020304" pitchFamily="18" charset="0"/>
              </a:rPr>
              <a:t>үшін</a:t>
            </a:r>
            <a:r>
              <a:rPr lang="ru-RU" sz="1200" dirty="0">
                <a:solidFill>
                  <a:srgbClr val="00B050"/>
                </a:solidFill>
                <a:latin typeface="Times New Roman" panose="02020603050405020304" pitchFamily="18" charset="0"/>
                <a:cs typeface="Times New Roman" panose="02020603050405020304" pitchFamily="18" charset="0"/>
              </a:rPr>
              <a:t> </a:t>
            </a:r>
            <a:r>
              <a:rPr lang="ru-RU" sz="1200" dirty="0" err="1">
                <a:solidFill>
                  <a:srgbClr val="00B050"/>
                </a:solidFill>
                <a:latin typeface="Times New Roman" panose="02020603050405020304" pitchFamily="18" charset="0"/>
                <a:cs typeface="Times New Roman" panose="02020603050405020304" pitchFamily="18" charset="0"/>
              </a:rPr>
              <a:t>өміріңіздің</a:t>
            </a:r>
            <a:r>
              <a:rPr lang="ru-RU" sz="1200" dirty="0">
                <a:solidFill>
                  <a:srgbClr val="00B050"/>
                </a:solidFill>
                <a:latin typeface="Times New Roman" panose="02020603050405020304" pitchFamily="18" charset="0"/>
                <a:cs typeface="Times New Roman" panose="02020603050405020304" pitchFamily="18" charset="0"/>
              </a:rPr>
              <a:t> </a:t>
            </a:r>
            <a:r>
              <a:rPr lang="ru-RU" sz="1200" dirty="0" err="1">
                <a:solidFill>
                  <a:srgbClr val="00B050"/>
                </a:solidFill>
                <a:latin typeface="Times New Roman" panose="02020603050405020304" pitchFamily="18" charset="0"/>
                <a:cs typeface="Times New Roman" panose="02020603050405020304" pitchFamily="18" charset="0"/>
              </a:rPr>
              <a:t>әрбір</a:t>
            </a:r>
            <a:r>
              <a:rPr lang="ru-RU" sz="1200" dirty="0">
                <a:solidFill>
                  <a:srgbClr val="00B050"/>
                </a:solidFill>
                <a:latin typeface="Times New Roman" panose="02020603050405020304" pitchFamily="18" charset="0"/>
                <a:cs typeface="Times New Roman" panose="02020603050405020304" pitchFamily="18" charset="0"/>
              </a:rPr>
              <a:t> </a:t>
            </a:r>
            <a:r>
              <a:rPr lang="ru-RU" sz="1200" dirty="0" err="1">
                <a:solidFill>
                  <a:srgbClr val="00B050"/>
                </a:solidFill>
                <a:latin typeface="Times New Roman" panose="02020603050405020304" pitchFamily="18" charset="0"/>
                <a:cs typeface="Times New Roman" panose="02020603050405020304" pitchFamily="18" charset="0"/>
              </a:rPr>
              <a:t>сәтін</a:t>
            </a:r>
            <a:r>
              <a:rPr lang="ru-RU" sz="1200" dirty="0">
                <a:solidFill>
                  <a:srgbClr val="00B050"/>
                </a:solidFill>
                <a:latin typeface="Times New Roman" panose="02020603050405020304" pitchFamily="18" charset="0"/>
                <a:cs typeface="Times New Roman" panose="02020603050405020304" pitchFamily="18" charset="0"/>
              </a:rPr>
              <a:t> </a:t>
            </a:r>
            <a:r>
              <a:rPr lang="ru-RU" sz="1200" dirty="0" err="1" smtClean="0">
                <a:solidFill>
                  <a:srgbClr val="00B050"/>
                </a:solidFill>
                <a:latin typeface="Times New Roman" panose="02020603050405020304" pitchFamily="18" charset="0"/>
                <a:cs typeface="Times New Roman" panose="02020603050405020304" pitchFamily="18" charset="0"/>
              </a:rPr>
              <a:t>бағалап</a:t>
            </a:r>
            <a:r>
              <a:rPr lang="ru-RU" sz="1200" dirty="0" smtClean="0">
                <a:solidFill>
                  <a:srgbClr val="00B050"/>
                </a:solidFill>
                <a:latin typeface="Times New Roman" panose="02020603050405020304" pitchFamily="18" charset="0"/>
                <a:cs typeface="Times New Roman" panose="02020603050405020304" pitchFamily="18" charset="0"/>
              </a:rPr>
              <a:t>, </a:t>
            </a:r>
            <a:r>
              <a:rPr lang="ru-RU" sz="1200" dirty="0" err="1">
                <a:solidFill>
                  <a:srgbClr val="00B050"/>
                </a:solidFill>
                <a:latin typeface="Times New Roman" panose="02020603050405020304" pitchFamily="18" charset="0"/>
                <a:cs typeface="Times New Roman" panose="02020603050405020304" pitchFamily="18" charset="0"/>
              </a:rPr>
              <a:t>алтыннан</a:t>
            </a:r>
            <a:r>
              <a:rPr lang="ru-RU" sz="1200" dirty="0">
                <a:solidFill>
                  <a:srgbClr val="00B050"/>
                </a:solidFill>
                <a:latin typeface="Times New Roman" panose="02020603050405020304" pitchFamily="18" charset="0"/>
                <a:cs typeface="Times New Roman" panose="02020603050405020304" pitchFamily="18" charset="0"/>
              </a:rPr>
              <a:t> да </a:t>
            </a:r>
            <a:r>
              <a:rPr lang="ru-RU" sz="1200" dirty="0" err="1">
                <a:solidFill>
                  <a:srgbClr val="00B050"/>
                </a:solidFill>
                <a:latin typeface="Times New Roman" panose="02020603050405020304" pitchFamily="18" charset="0"/>
                <a:cs typeface="Times New Roman" panose="02020603050405020304" pitchFamily="18" charset="0"/>
              </a:rPr>
              <a:t>құнды</a:t>
            </a:r>
            <a:r>
              <a:rPr lang="ru-RU" sz="1200" dirty="0">
                <a:solidFill>
                  <a:srgbClr val="00B050"/>
                </a:solidFill>
                <a:latin typeface="Times New Roman" panose="02020603050405020304" pitchFamily="18" charset="0"/>
                <a:cs typeface="Times New Roman" panose="02020603050405020304" pitchFamily="18" charset="0"/>
              </a:rPr>
              <a:t> </a:t>
            </a:r>
            <a:r>
              <a:rPr lang="ru-RU" sz="1200" dirty="0" err="1">
                <a:solidFill>
                  <a:srgbClr val="00B050"/>
                </a:solidFill>
                <a:latin typeface="Times New Roman" panose="02020603050405020304" pitchFamily="18" charset="0"/>
                <a:cs typeface="Times New Roman" panose="02020603050405020304" pitchFamily="18" charset="0"/>
              </a:rPr>
              <a:t>екенің</a:t>
            </a:r>
            <a:r>
              <a:rPr lang="ru-RU" sz="1200" dirty="0">
                <a:solidFill>
                  <a:srgbClr val="00B050"/>
                </a:solidFill>
                <a:latin typeface="Times New Roman" panose="02020603050405020304" pitchFamily="18" charset="0"/>
                <a:cs typeface="Times New Roman" panose="02020603050405020304" pitchFamily="18" charset="0"/>
              </a:rPr>
              <a:t> </a:t>
            </a:r>
            <a:r>
              <a:rPr lang="ru-RU" sz="1200" dirty="0" err="1">
                <a:solidFill>
                  <a:srgbClr val="00B050"/>
                </a:solidFill>
                <a:latin typeface="Times New Roman" panose="02020603050405020304" pitchFamily="18" charset="0"/>
                <a:cs typeface="Times New Roman" panose="02020603050405020304" pitchFamily="18" charset="0"/>
              </a:rPr>
              <a:t>біліңіз</a:t>
            </a:r>
            <a:r>
              <a:rPr lang="ru-RU" sz="1200" dirty="0">
                <a:solidFill>
                  <a:srgbClr val="00B050"/>
                </a:solidFill>
                <a:latin typeface="Times New Roman" panose="02020603050405020304" pitchFamily="18" charset="0"/>
                <a:cs typeface="Times New Roman" panose="02020603050405020304" pitchFamily="18" charset="0"/>
              </a:rPr>
              <a:t>.</a:t>
            </a:r>
          </a:p>
          <a:p>
            <a:pPr algn="ctr"/>
            <a:r>
              <a:rPr lang="ru-RU" sz="1200" dirty="0" smtClean="0">
                <a:solidFill>
                  <a:srgbClr val="00B050"/>
                </a:solidFill>
                <a:latin typeface="Times New Roman" panose="02020603050405020304" pitchFamily="18" charset="0"/>
                <a:cs typeface="Times New Roman" panose="02020603050405020304" pitchFamily="18" charset="0"/>
              </a:rPr>
              <a:t>                                                                                                                                                                                </a:t>
            </a:r>
            <a:r>
              <a:rPr lang="ru-RU" sz="1200" dirty="0" err="1" smtClean="0">
                <a:solidFill>
                  <a:srgbClr val="00B050"/>
                </a:solidFill>
                <a:latin typeface="Times New Roman" panose="02020603050405020304" pitchFamily="18" charset="0"/>
                <a:cs typeface="Times New Roman" panose="02020603050405020304" pitchFamily="18" charset="0"/>
              </a:rPr>
              <a:t>Берік</a:t>
            </a:r>
            <a:r>
              <a:rPr lang="ru-RU" sz="1200" dirty="0">
                <a:solidFill>
                  <a:srgbClr val="00B050"/>
                </a:solidFill>
                <a:latin typeface="Times New Roman" panose="02020603050405020304" pitchFamily="18" charset="0"/>
                <a:cs typeface="Times New Roman" panose="02020603050405020304" pitchFamily="18" charset="0"/>
              </a:rPr>
              <a:t>, 2 топ</a:t>
            </a:r>
          </a:p>
          <a:p>
            <a:pPr algn="ctr"/>
            <a:r>
              <a:rPr lang="ru-RU" sz="1400" dirty="0" err="1">
                <a:solidFill>
                  <a:srgbClr val="FF0000"/>
                </a:solidFill>
                <a:latin typeface="Times New Roman" panose="02020603050405020304" pitchFamily="18" charset="0"/>
                <a:cs typeface="Times New Roman" panose="02020603050405020304" pitchFamily="18" charset="0"/>
              </a:rPr>
              <a:t>Өмірдің</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өзі</a:t>
            </a:r>
            <a:r>
              <a:rPr lang="ru-RU" sz="1400" dirty="0">
                <a:solidFill>
                  <a:srgbClr val="FF0000"/>
                </a:solidFill>
                <a:latin typeface="Times New Roman" panose="02020603050405020304" pitchFamily="18" charset="0"/>
                <a:cs typeface="Times New Roman" panose="02020603050405020304" pitchFamily="18" charset="0"/>
              </a:rPr>
              <a:t> новелла </a:t>
            </a:r>
            <a:r>
              <a:rPr lang="ru-RU" sz="1400" dirty="0" err="1">
                <a:solidFill>
                  <a:srgbClr val="FF0000"/>
                </a:solidFill>
                <a:latin typeface="Times New Roman" panose="02020603050405020304" pitchFamily="18" charset="0"/>
                <a:cs typeface="Times New Roman" panose="02020603050405020304" pitchFamily="18" charset="0"/>
              </a:rPr>
              <a:t>деп</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бекер</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айтпаса</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керек</a:t>
            </a:r>
            <a:r>
              <a:rPr lang="ru-RU" sz="1400" dirty="0">
                <a:solidFill>
                  <a:srgbClr val="FF0000"/>
                </a:solidFill>
                <a:latin typeface="Times New Roman" panose="02020603050405020304" pitchFamily="18" charset="0"/>
                <a:cs typeface="Times New Roman" panose="02020603050405020304" pitchFamily="18" charset="0"/>
              </a:rPr>
              <a:t>.</a:t>
            </a:r>
          </a:p>
          <a:p>
            <a:pPr algn="ctr"/>
            <a:r>
              <a:rPr lang="ru-RU" sz="1400" dirty="0" smtClean="0">
                <a:solidFill>
                  <a:srgbClr val="FF0000"/>
                </a:solidFill>
                <a:latin typeface="Times New Roman" panose="02020603050405020304" pitchFamily="18" charset="0"/>
                <a:cs typeface="Times New Roman" panose="02020603050405020304" pitchFamily="18" charset="0"/>
              </a:rPr>
              <a:t>                                                                                    Рауан,2 </a:t>
            </a:r>
            <a:r>
              <a:rPr lang="ru-RU" sz="1400" dirty="0">
                <a:solidFill>
                  <a:srgbClr val="FF0000"/>
                </a:solidFill>
                <a:latin typeface="Times New Roman" panose="02020603050405020304" pitchFamily="18" charset="0"/>
                <a:cs typeface="Times New Roman" panose="02020603050405020304" pitchFamily="18" charset="0"/>
              </a:rPr>
              <a:t>топ</a:t>
            </a:r>
          </a:p>
          <a:p>
            <a:pPr algn="ctr"/>
            <a:r>
              <a:rPr lang="ru-RU" sz="1200" dirty="0" err="1">
                <a:solidFill>
                  <a:srgbClr val="00B0F0"/>
                </a:solidFill>
                <a:latin typeface="Times New Roman" panose="02020603050405020304" pitchFamily="18" charset="0"/>
                <a:cs typeface="Times New Roman" panose="02020603050405020304" pitchFamily="18" charset="0"/>
              </a:rPr>
              <a:t>Үнемі</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жақсы</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сөздер</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айтып</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позитивті</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болып</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мейірімділік</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танытсақ</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айналамыздағылар</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бізге</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тартыла</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түседі</a:t>
            </a:r>
            <a:r>
              <a:rPr lang="ru-RU" sz="1200" dirty="0">
                <a:solidFill>
                  <a:srgbClr val="00B0F0"/>
                </a:solidFill>
                <a:latin typeface="Times New Roman" panose="02020603050405020304" pitchFamily="18" charset="0"/>
                <a:cs typeface="Times New Roman" panose="02020603050405020304" pitchFamily="18" charset="0"/>
              </a:rPr>
              <a:t>.</a:t>
            </a:r>
          </a:p>
          <a:p>
            <a:pPr algn="ctr"/>
            <a:r>
              <a:rPr lang="ru-RU" sz="1200" dirty="0" smtClean="0">
                <a:solidFill>
                  <a:srgbClr val="00B0F0"/>
                </a:solidFill>
                <a:latin typeface="Times New Roman" panose="02020603050405020304" pitchFamily="18" charset="0"/>
                <a:cs typeface="Times New Roman" panose="02020603050405020304" pitchFamily="18" charset="0"/>
              </a:rPr>
              <a:t>                                                                                                                                                                              </a:t>
            </a:r>
            <a:r>
              <a:rPr lang="ru-RU" sz="1200" dirty="0" err="1" smtClean="0">
                <a:solidFill>
                  <a:srgbClr val="00B0F0"/>
                </a:solidFill>
                <a:latin typeface="Times New Roman" panose="02020603050405020304" pitchFamily="18" charset="0"/>
                <a:cs typeface="Times New Roman" panose="02020603050405020304" pitchFamily="18" charset="0"/>
              </a:rPr>
              <a:t>Адиль</a:t>
            </a:r>
            <a:r>
              <a:rPr lang="ru-RU" sz="1200" dirty="0" smtClean="0">
                <a:solidFill>
                  <a:srgbClr val="00B0F0"/>
                </a:solidFill>
                <a:latin typeface="Times New Roman" panose="02020603050405020304" pitchFamily="18" charset="0"/>
                <a:cs typeface="Times New Roman" panose="02020603050405020304" pitchFamily="18" charset="0"/>
              </a:rPr>
              <a:t>, </a:t>
            </a:r>
            <a:r>
              <a:rPr lang="ru-RU" sz="1200" dirty="0">
                <a:solidFill>
                  <a:srgbClr val="00B0F0"/>
                </a:solidFill>
                <a:latin typeface="Times New Roman" panose="02020603050405020304" pitchFamily="18" charset="0"/>
                <a:cs typeface="Times New Roman" panose="02020603050405020304" pitchFamily="18" charset="0"/>
              </a:rPr>
              <a:t>2 топ</a:t>
            </a:r>
          </a:p>
          <a:p>
            <a:pPr algn="ctr"/>
            <a:r>
              <a:rPr lang="ru-RU" sz="1200" dirty="0" smtClean="0">
                <a:solidFill>
                  <a:srgbClr val="7030A0"/>
                </a:solidFill>
                <a:latin typeface="Times New Roman" panose="02020603050405020304" pitchFamily="18" charset="0"/>
                <a:cs typeface="Times New Roman" panose="02020603050405020304" pitchFamily="18" charset="0"/>
              </a:rPr>
              <a:t>Осы </a:t>
            </a:r>
            <a:r>
              <a:rPr lang="ru-RU" sz="1200" dirty="0" err="1">
                <a:solidFill>
                  <a:srgbClr val="7030A0"/>
                </a:solidFill>
                <a:latin typeface="Times New Roman" panose="02020603050405020304" pitchFamily="18" charset="0"/>
                <a:cs typeface="Times New Roman" panose="02020603050405020304" pitchFamily="18" charset="0"/>
              </a:rPr>
              <a:t>өмірде</a:t>
            </a:r>
            <a:r>
              <a:rPr lang="ru-RU" sz="1200" dirty="0">
                <a:solidFill>
                  <a:srgbClr val="7030A0"/>
                </a:solidFill>
                <a:latin typeface="Times New Roman" panose="02020603050405020304" pitchFamily="18" charset="0"/>
                <a:cs typeface="Times New Roman" panose="02020603050405020304" pitchFamily="18" charset="0"/>
              </a:rPr>
              <a:t> </a:t>
            </a:r>
            <a:r>
              <a:rPr lang="ru-RU" sz="1200" dirty="0" err="1">
                <a:solidFill>
                  <a:srgbClr val="7030A0"/>
                </a:solidFill>
                <a:latin typeface="Times New Roman" panose="02020603050405020304" pitchFamily="18" charset="0"/>
                <a:cs typeface="Times New Roman" panose="02020603050405020304" pitchFamily="18" charset="0"/>
              </a:rPr>
              <a:t>адамдар</a:t>
            </a:r>
            <a:r>
              <a:rPr lang="ru-RU" sz="1200" dirty="0">
                <a:solidFill>
                  <a:srgbClr val="7030A0"/>
                </a:solidFill>
                <a:latin typeface="Times New Roman" panose="02020603050405020304" pitchFamily="18" charset="0"/>
                <a:cs typeface="Times New Roman" panose="02020603050405020304" pitchFamily="18" charset="0"/>
              </a:rPr>
              <a:t> </a:t>
            </a:r>
            <a:r>
              <a:rPr lang="ru-RU" sz="1200" dirty="0" err="1">
                <a:solidFill>
                  <a:srgbClr val="7030A0"/>
                </a:solidFill>
                <a:latin typeface="Times New Roman" panose="02020603050405020304" pitchFamily="18" charset="0"/>
                <a:cs typeface="Times New Roman" panose="02020603050405020304" pitchFamily="18" charset="0"/>
              </a:rPr>
              <a:t>бір-бірінің</a:t>
            </a:r>
            <a:r>
              <a:rPr lang="ru-RU" sz="1200" dirty="0">
                <a:solidFill>
                  <a:srgbClr val="7030A0"/>
                </a:solidFill>
                <a:latin typeface="Times New Roman" panose="02020603050405020304" pitchFamily="18" charset="0"/>
                <a:cs typeface="Times New Roman" panose="02020603050405020304" pitchFamily="18" charset="0"/>
              </a:rPr>
              <a:t> </a:t>
            </a:r>
            <a:r>
              <a:rPr lang="ru-RU" sz="1200" dirty="0" err="1">
                <a:solidFill>
                  <a:srgbClr val="7030A0"/>
                </a:solidFill>
                <a:latin typeface="Times New Roman" panose="02020603050405020304" pitchFamily="18" charset="0"/>
                <a:cs typeface="Times New Roman" panose="02020603050405020304" pitchFamily="18" charset="0"/>
              </a:rPr>
              <a:t>қадірін</a:t>
            </a:r>
            <a:r>
              <a:rPr lang="ru-RU" sz="1200" dirty="0">
                <a:solidFill>
                  <a:srgbClr val="7030A0"/>
                </a:solidFill>
                <a:latin typeface="Times New Roman" panose="02020603050405020304" pitchFamily="18" charset="0"/>
                <a:cs typeface="Times New Roman" panose="02020603050405020304" pitchFamily="18" charset="0"/>
              </a:rPr>
              <a:t> </a:t>
            </a:r>
            <a:r>
              <a:rPr lang="ru-RU" sz="1200" dirty="0" err="1">
                <a:solidFill>
                  <a:srgbClr val="7030A0"/>
                </a:solidFill>
                <a:latin typeface="Times New Roman" panose="02020603050405020304" pitchFamily="18" charset="0"/>
                <a:cs typeface="Times New Roman" panose="02020603050405020304" pitchFamily="18" charset="0"/>
              </a:rPr>
              <a:t>біліп</a:t>
            </a:r>
            <a:r>
              <a:rPr lang="ru-RU" sz="1200" dirty="0">
                <a:solidFill>
                  <a:srgbClr val="7030A0"/>
                </a:solidFill>
                <a:latin typeface="Times New Roman" panose="02020603050405020304" pitchFamily="18" charset="0"/>
                <a:cs typeface="Times New Roman" panose="02020603050405020304" pitchFamily="18" charset="0"/>
              </a:rPr>
              <a:t>, </a:t>
            </a:r>
            <a:r>
              <a:rPr lang="ru-RU" sz="1200" dirty="0" err="1">
                <a:solidFill>
                  <a:srgbClr val="7030A0"/>
                </a:solidFill>
                <a:latin typeface="Times New Roman" panose="02020603050405020304" pitchFamily="18" charset="0"/>
                <a:cs typeface="Times New Roman" panose="02020603050405020304" pitchFamily="18" charset="0"/>
              </a:rPr>
              <a:t>бір-біріне</a:t>
            </a:r>
            <a:r>
              <a:rPr lang="ru-RU" sz="1200" dirty="0">
                <a:solidFill>
                  <a:srgbClr val="7030A0"/>
                </a:solidFill>
                <a:latin typeface="Times New Roman" panose="02020603050405020304" pitchFamily="18" charset="0"/>
                <a:cs typeface="Times New Roman" panose="02020603050405020304" pitchFamily="18" charset="0"/>
              </a:rPr>
              <a:t> </a:t>
            </a:r>
            <a:r>
              <a:rPr lang="ru-RU" sz="1200" dirty="0" err="1">
                <a:solidFill>
                  <a:srgbClr val="7030A0"/>
                </a:solidFill>
                <a:latin typeface="Times New Roman" panose="02020603050405020304" pitchFamily="18" charset="0"/>
                <a:cs typeface="Times New Roman" panose="02020603050405020304" pitchFamily="18" charset="0"/>
              </a:rPr>
              <a:t>қамқор</a:t>
            </a:r>
            <a:r>
              <a:rPr lang="ru-RU" sz="1200" dirty="0">
                <a:solidFill>
                  <a:srgbClr val="7030A0"/>
                </a:solidFill>
                <a:latin typeface="Times New Roman" panose="02020603050405020304" pitchFamily="18" charset="0"/>
                <a:cs typeface="Times New Roman" panose="02020603050405020304" pitchFamily="18" charset="0"/>
              </a:rPr>
              <a:t>, </a:t>
            </a:r>
            <a:r>
              <a:rPr lang="ru-RU" sz="1200" dirty="0" err="1">
                <a:solidFill>
                  <a:srgbClr val="7030A0"/>
                </a:solidFill>
                <a:latin typeface="Times New Roman" panose="02020603050405020304" pitchFamily="18" charset="0"/>
                <a:cs typeface="Times New Roman" panose="02020603050405020304" pitchFamily="18" charset="0"/>
              </a:rPr>
              <a:t>қайырымды</a:t>
            </a:r>
            <a:r>
              <a:rPr lang="ru-RU" sz="1200" dirty="0">
                <a:solidFill>
                  <a:srgbClr val="7030A0"/>
                </a:solidFill>
                <a:latin typeface="Times New Roman" panose="02020603050405020304" pitchFamily="18" charset="0"/>
                <a:cs typeface="Times New Roman" panose="02020603050405020304" pitchFamily="18" charset="0"/>
              </a:rPr>
              <a:t>, </a:t>
            </a:r>
            <a:r>
              <a:rPr lang="ru-RU" sz="1200" dirty="0" err="1">
                <a:solidFill>
                  <a:srgbClr val="7030A0"/>
                </a:solidFill>
                <a:latin typeface="Times New Roman" panose="02020603050405020304" pitchFamily="18" charset="0"/>
                <a:cs typeface="Times New Roman" panose="02020603050405020304" pitchFamily="18" charset="0"/>
              </a:rPr>
              <a:t>мейірімді</a:t>
            </a:r>
            <a:r>
              <a:rPr lang="ru-RU" sz="1200" dirty="0">
                <a:solidFill>
                  <a:srgbClr val="7030A0"/>
                </a:solidFill>
                <a:latin typeface="Times New Roman" panose="02020603050405020304" pitchFamily="18" charset="0"/>
                <a:cs typeface="Times New Roman" panose="02020603050405020304" pitchFamily="18" charset="0"/>
              </a:rPr>
              <a:t> болу </a:t>
            </a:r>
            <a:r>
              <a:rPr lang="ru-RU" sz="1200" dirty="0" err="1">
                <a:solidFill>
                  <a:srgbClr val="7030A0"/>
                </a:solidFill>
                <a:latin typeface="Times New Roman" panose="02020603050405020304" pitchFamily="18" charset="0"/>
                <a:cs typeface="Times New Roman" panose="02020603050405020304" pitchFamily="18" charset="0"/>
              </a:rPr>
              <a:t>керек</a:t>
            </a:r>
            <a:r>
              <a:rPr lang="ru-RU" sz="1200" dirty="0">
                <a:solidFill>
                  <a:srgbClr val="7030A0"/>
                </a:solidFill>
                <a:latin typeface="Times New Roman" panose="02020603050405020304" pitchFamily="18" charset="0"/>
                <a:cs typeface="Times New Roman" panose="02020603050405020304" pitchFamily="18" charset="0"/>
              </a:rPr>
              <a:t>.</a:t>
            </a:r>
          </a:p>
          <a:p>
            <a:pPr algn="ctr"/>
            <a:r>
              <a:rPr lang="ru-RU" sz="1200" dirty="0" smtClean="0">
                <a:solidFill>
                  <a:srgbClr val="7030A0"/>
                </a:solidFill>
                <a:latin typeface="Times New Roman" panose="02020603050405020304" pitchFamily="18" charset="0"/>
                <a:cs typeface="Times New Roman" panose="02020603050405020304" pitchFamily="18" charset="0"/>
              </a:rPr>
              <a:t>                                                                                                                                                                </a:t>
            </a:r>
            <a:r>
              <a:rPr lang="ru-RU" sz="1200" dirty="0" err="1" smtClean="0">
                <a:solidFill>
                  <a:srgbClr val="7030A0"/>
                </a:solidFill>
                <a:latin typeface="Times New Roman" panose="02020603050405020304" pitchFamily="18" charset="0"/>
                <a:cs typeface="Times New Roman" panose="02020603050405020304" pitchFamily="18" charset="0"/>
              </a:rPr>
              <a:t>Аружан</a:t>
            </a:r>
            <a:r>
              <a:rPr lang="ru-RU" sz="1200" dirty="0">
                <a:solidFill>
                  <a:srgbClr val="7030A0"/>
                </a:solidFill>
                <a:latin typeface="Times New Roman" panose="02020603050405020304" pitchFamily="18" charset="0"/>
                <a:cs typeface="Times New Roman" panose="02020603050405020304" pitchFamily="18" charset="0"/>
              </a:rPr>
              <a:t>, 41 топ</a:t>
            </a:r>
          </a:p>
          <a:p>
            <a:pPr algn="ctr"/>
            <a:r>
              <a:rPr lang="ru-RU" sz="1400" dirty="0" err="1">
                <a:solidFill>
                  <a:srgbClr val="FF0000"/>
                </a:solidFill>
                <a:latin typeface="Times New Roman" panose="02020603050405020304" pitchFamily="18" charset="0"/>
                <a:cs typeface="Times New Roman" panose="02020603050405020304" pitchFamily="18" charset="0"/>
              </a:rPr>
              <a:t>Мамандығымды</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игеріп</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шығу</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өзімнің</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арманым</a:t>
            </a:r>
            <a:r>
              <a:rPr lang="ru-RU" sz="1400" dirty="0">
                <a:solidFill>
                  <a:srgbClr val="FF0000"/>
                </a:solidFill>
                <a:latin typeface="Times New Roman" panose="02020603050405020304" pitchFamily="18" charset="0"/>
                <a:cs typeface="Times New Roman" panose="02020603050405020304" pitchFamily="18" charset="0"/>
              </a:rPr>
              <a:t>.</a:t>
            </a:r>
          </a:p>
          <a:p>
            <a:pPr algn="ct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Елдос</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a:solidFill>
                  <a:srgbClr val="FF0000"/>
                </a:solidFill>
                <a:latin typeface="Times New Roman" panose="02020603050405020304" pitchFamily="18" charset="0"/>
                <a:cs typeface="Times New Roman" panose="02020603050405020304" pitchFamily="18" charset="0"/>
              </a:rPr>
              <a:t>4 </a:t>
            </a:r>
            <a:r>
              <a:rPr lang="ru-RU" sz="1400" dirty="0" smtClean="0">
                <a:solidFill>
                  <a:srgbClr val="FF0000"/>
                </a:solidFill>
                <a:latin typeface="Times New Roman" panose="02020603050405020304" pitchFamily="18" charset="0"/>
                <a:cs typeface="Times New Roman" panose="02020603050405020304" pitchFamily="18" charset="0"/>
              </a:rPr>
              <a:t>топ</a:t>
            </a:r>
          </a:p>
          <a:p>
            <a:pPr algn="ctr"/>
            <a:r>
              <a:rPr lang="ru-RU" sz="1200" dirty="0" smtClean="0">
                <a:solidFill>
                  <a:srgbClr val="00B050"/>
                </a:solidFill>
                <a:latin typeface="Times New Roman" panose="02020603050405020304" pitchFamily="18" charset="0"/>
                <a:cs typeface="Times New Roman" panose="02020603050405020304" pitchFamily="18" charset="0"/>
              </a:rPr>
              <a:t>Если </a:t>
            </a:r>
            <a:r>
              <a:rPr lang="ru-RU" sz="1200" dirty="0">
                <a:solidFill>
                  <a:srgbClr val="00B050"/>
                </a:solidFill>
                <a:latin typeface="Times New Roman" panose="02020603050405020304" pitchFamily="18" charset="0"/>
                <a:cs typeface="Times New Roman" panose="02020603050405020304" pitchFamily="18" charset="0"/>
              </a:rPr>
              <a:t>вдруг ты </a:t>
            </a:r>
            <a:r>
              <a:rPr lang="ru-RU" sz="1200" dirty="0" smtClean="0">
                <a:solidFill>
                  <a:srgbClr val="00B050"/>
                </a:solidFill>
                <a:latin typeface="Times New Roman" panose="02020603050405020304" pitchFamily="18" charset="0"/>
                <a:cs typeface="Times New Roman" panose="02020603050405020304" pitchFamily="18" charset="0"/>
              </a:rPr>
              <a:t>споткнёшься </a:t>
            </a:r>
            <a:r>
              <a:rPr lang="ru-RU" sz="1200" dirty="0">
                <a:solidFill>
                  <a:srgbClr val="00B050"/>
                </a:solidFill>
                <a:latin typeface="Times New Roman" panose="02020603050405020304" pitchFamily="18" charset="0"/>
                <a:cs typeface="Times New Roman" panose="02020603050405020304" pitchFamily="18" charset="0"/>
              </a:rPr>
              <a:t>надо встать и не оборачиваться в то место где ты упал, </a:t>
            </a:r>
            <a:endParaRPr lang="ru-RU" sz="1200" dirty="0" smtClean="0">
              <a:solidFill>
                <a:srgbClr val="00B050"/>
              </a:solidFill>
              <a:latin typeface="Times New Roman" panose="02020603050405020304" pitchFamily="18" charset="0"/>
              <a:cs typeface="Times New Roman" panose="02020603050405020304" pitchFamily="18" charset="0"/>
            </a:endParaRPr>
          </a:p>
          <a:p>
            <a:pPr algn="ctr"/>
            <a:r>
              <a:rPr lang="ru-RU" sz="1200" dirty="0" smtClean="0">
                <a:solidFill>
                  <a:srgbClr val="00B050"/>
                </a:solidFill>
                <a:latin typeface="Times New Roman" panose="02020603050405020304" pitchFamily="18" charset="0"/>
                <a:cs typeface="Times New Roman" panose="02020603050405020304" pitchFamily="18" charset="0"/>
              </a:rPr>
              <a:t>чем </a:t>
            </a:r>
            <a:r>
              <a:rPr lang="ru-RU" sz="1200" dirty="0">
                <a:solidFill>
                  <a:srgbClr val="00B050"/>
                </a:solidFill>
                <a:latin typeface="Times New Roman" panose="02020603050405020304" pitchFamily="18" charset="0"/>
                <a:cs typeface="Times New Roman" panose="02020603050405020304" pitchFamily="18" charset="0"/>
              </a:rPr>
              <a:t>больше ты оборачиваешься тем меньше тебе видно будущее.</a:t>
            </a:r>
          </a:p>
          <a:p>
            <a:pPr algn="ctr"/>
            <a:r>
              <a:rPr lang="ru-RU" sz="1200" dirty="0" smtClean="0">
                <a:solidFill>
                  <a:srgbClr val="00B050"/>
                </a:solidFill>
                <a:latin typeface="Times New Roman" panose="02020603050405020304" pitchFamily="18" charset="0"/>
                <a:cs typeface="Times New Roman" panose="02020603050405020304" pitchFamily="18" charset="0"/>
              </a:rPr>
              <a:t>                                                                                                        </a:t>
            </a:r>
            <a:r>
              <a:rPr lang="ru-RU" sz="1200" dirty="0" err="1" smtClean="0">
                <a:solidFill>
                  <a:srgbClr val="00B050"/>
                </a:solidFill>
                <a:latin typeface="Times New Roman" panose="02020603050405020304" pitchFamily="18" charset="0"/>
                <a:cs typeface="Times New Roman" panose="02020603050405020304" pitchFamily="18" charset="0"/>
              </a:rPr>
              <a:t>Рамиль</a:t>
            </a:r>
            <a:r>
              <a:rPr lang="ru-RU" sz="1200" dirty="0">
                <a:solidFill>
                  <a:srgbClr val="00B050"/>
                </a:solidFill>
                <a:latin typeface="Times New Roman" panose="02020603050405020304" pitchFamily="18" charset="0"/>
                <a:cs typeface="Times New Roman" panose="02020603050405020304" pitchFamily="18" charset="0"/>
              </a:rPr>
              <a:t>, 240 группа</a:t>
            </a:r>
          </a:p>
          <a:p>
            <a:pPr algn="ctr"/>
            <a:r>
              <a:rPr lang="ru-RU" sz="1400" dirty="0">
                <a:solidFill>
                  <a:srgbClr val="FF0000"/>
                </a:solidFill>
                <a:latin typeface="Times New Roman" panose="02020603050405020304" pitchFamily="18" charset="0"/>
                <a:cs typeface="Times New Roman" panose="02020603050405020304" pitchFamily="18" charset="0"/>
              </a:rPr>
              <a:t>Жизнь – это то что никогда не повториться. Я люблю тебя жизнь.</a:t>
            </a:r>
          </a:p>
          <a:p>
            <a:pPr algn="ctr"/>
            <a:r>
              <a:rPr lang="ru-RU" sz="1400" dirty="0" smtClean="0">
                <a:solidFill>
                  <a:srgbClr val="FF0000"/>
                </a:solidFill>
                <a:latin typeface="Times New Roman" panose="02020603050405020304" pitchFamily="18" charset="0"/>
                <a:cs typeface="Times New Roman" panose="02020603050405020304" pitchFamily="18" charset="0"/>
              </a:rPr>
              <a:t>                                                                                                    Милана ,42 группа</a:t>
            </a:r>
            <a:endParaRPr lang="ru-RU" sz="2000" dirty="0">
              <a:solidFill>
                <a:srgbClr val="FF0000"/>
              </a:solidFill>
            </a:endParaRPr>
          </a:p>
        </p:txBody>
      </p:sp>
      <p:sp>
        <p:nvSpPr>
          <p:cNvPr id="3" name="TextBox 2"/>
          <p:cNvSpPr txBox="1"/>
          <p:nvPr/>
        </p:nvSpPr>
        <p:spPr>
          <a:xfrm>
            <a:off x="1259632" y="8771"/>
            <a:ext cx="5904656" cy="861774"/>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kk-KZ" dirty="0" smtClean="0">
                <a:solidFill>
                  <a:srgbClr val="FF0000"/>
                </a:solidFill>
                <a:latin typeface="Times New Roman" panose="02020603050405020304" pitchFamily="18" charset="0"/>
                <a:cs typeface="Times New Roman" panose="02020603050405020304" pitchFamily="18" charset="0"/>
              </a:rPr>
              <a:t>«Мен өмірді сүйемін»// «Я люблю тебя жизнь»</a:t>
            </a:r>
          </a:p>
          <a:p>
            <a:pPr algn="ctr"/>
            <a:r>
              <a:rPr lang="kk-KZ" dirty="0" smtClean="0">
                <a:solidFill>
                  <a:srgbClr val="FF0000"/>
                </a:solidFill>
                <a:latin typeface="Times New Roman" panose="02020603050405020304" pitchFamily="18" charset="0"/>
                <a:cs typeface="Times New Roman" panose="02020603050405020304" pitchFamily="18" charset="0"/>
              </a:rPr>
              <a:t> </a:t>
            </a:r>
            <a:r>
              <a:rPr lang="kk-KZ" sz="1400" dirty="0" smtClean="0">
                <a:solidFill>
                  <a:srgbClr val="FF0000"/>
                </a:solidFill>
                <a:latin typeface="Times New Roman" panose="02020603050405020304" pitchFamily="18" charset="0"/>
                <a:cs typeface="Times New Roman" panose="02020603050405020304" pitchFamily="18" charset="0"/>
              </a:rPr>
              <a:t>тақырыпта колледж студенттері психолог маманның жетекшілігімен шығарма жазды,  соның үзінділерін ұсынамыз.</a:t>
            </a:r>
            <a:endParaRPr lang="ru-RU" sz="1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69059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27391"/>
          <a:stretch/>
        </p:blipFill>
        <p:spPr bwMode="auto">
          <a:xfrm>
            <a:off x="7029574" y="4761555"/>
            <a:ext cx="2114426" cy="2096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4943476"/>
            <a:ext cx="2160239"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9455" y="4960865"/>
            <a:ext cx="1987550"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1622" y="4943476"/>
            <a:ext cx="1988290"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r="23461"/>
          <a:stretch/>
        </p:blipFill>
        <p:spPr bwMode="auto">
          <a:xfrm>
            <a:off x="7504715" y="0"/>
            <a:ext cx="1619672" cy="247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8250" y="2256314"/>
            <a:ext cx="2116137" cy="2505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93" y="0"/>
            <a:ext cx="1798637" cy="2573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12" y="2420888"/>
            <a:ext cx="1798637" cy="234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3280" t="13162" r="12818" b="11916"/>
          <a:stretch/>
        </p:blipFill>
        <p:spPr bwMode="auto">
          <a:xfrm>
            <a:off x="14793" y="4761555"/>
            <a:ext cx="1796875" cy="2096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913230" y="5397"/>
            <a:ext cx="7480000" cy="6309420"/>
          </a:xfrm>
          <a:prstGeom prst="rect">
            <a:avLst/>
          </a:prstGeom>
          <a:blipFill>
            <a:blip r:embed="rId8"/>
            <a:tile tx="0" ty="0" sx="100000" sy="100000" flip="none" algn="tl"/>
          </a:blipFill>
        </p:spPr>
        <p:txBody>
          <a:bodyPr wrap="square">
            <a:spAutoFit/>
          </a:bodyPr>
          <a:lstStyle/>
          <a:p>
            <a:pPr algn="ctr"/>
            <a:endParaRPr lang="ru-RU" sz="1200" dirty="0" smtClean="0">
              <a:solidFill>
                <a:srgbClr val="FF0000"/>
              </a:solidFill>
              <a:latin typeface="Times New Roman" panose="02020603050405020304" pitchFamily="18" charset="0"/>
              <a:cs typeface="Times New Roman" panose="02020603050405020304" pitchFamily="18" charset="0"/>
            </a:endParaRPr>
          </a:p>
          <a:p>
            <a:pPr algn="ctr"/>
            <a:endParaRPr lang="ru-RU" sz="1200" dirty="0">
              <a:solidFill>
                <a:srgbClr val="FF0000"/>
              </a:solidFill>
              <a:latin typeface="Times New Roman" panose="02020603050405020304" pitchFamily="18" charset="0"/>
              <a:cs typeface="Times New Roman" panose="02020603050405020304" pitchFamily="18" charset="0"/>
            </a:endParaRPr>
          </a:p>
          <a:p>
            <a:pPr algn="ctr"/>
            <a:r>
              <a:rPr lang="ru-RU" sz="1200" dirty="0" smtClean="0">
                <a:solidFill>
                  <a:srgbClr val="FF0000"/>
                </a:solidFill>
                <a:latin typeface="Times New Roman" panose="02020603050405020304" pitchFamily="18" charset="0"/>
                <a:cs typeface="Times New Roman" panose="02020603050405020304" pitchFamily="18" charset="0"/>
              </a:rPr>
              <a:t>Повар </a:t>
            </a:r>
            <a:r>
              <a:rPr lang="ru-RU" sz="1200" dirty="0" err="1">
                <a:solidFill>
                  <a:srgbClr val="FF0000"/>
                </a:solidFill>
                <a:latin typeface="Times New Roman" panose="02020603050405020304" pitchFamily="18" charset="0"/>
                <a:cs typeface="Times New Roman" panose="02020603050405020304" pitchFamily="18" charset="0"/>
              </a:rPr>
              <a:t>мамандығын</a:t>
            </a:r>
            <a:r>
              <a:rPr lang="ru-RU" sz="1200" dirty="0">
                <a:solidFill>
                  <a:srgbClr val="FF0000"/>
                </a:solidFill>
                <a:latin typeface="Times New Roman" panose="02020603050405020304" pitchFamily="18" charset="0"/>
                <a:cs typeface="Times New Roman" panose="02020603050405020304" pitchFamily="18" charset="0"/>
              </a:rPr>
              <a:t> оқу сразу </a:t>
            </a:r>
            <a:r>
              <a:rPr lang="ru-RU" sz="1200" dirty="0" err="1">
                <a:solidFill>
                  <a:srgbClr val="FF0000"/>
                </a:solidFill>
                <a:latin typeface="Times New Roman" panose="02020603050405020304" pitchFamily="18" charset="0"/>
                <a:cs typeface="Times New Roman" panose="02020603050405020304" pitchFamily="18" charset="0"/>
              </a:rPr>
              <a:t>ойыма</a:t>
            </a:r>
            <a:r>
              <a:rPr lang="ru-RU" sz="1200" dirty="0">
                <a:solidFill>
                  <a:srgbClr val="FF0000"/>
                </a:solidFill>
                <a:latin typeface="Times New Roman" panose="02020603050405020304" pitchFamily="18" charset="0"/>
                <a:cs typeface="Times New Roman" panose="02020603050405020304" pitchFamily="18" charset="0"/>
              </a:rPr>
              <a:t> </a:t>
            </a:r>
            <a:r>
              <a:rPr lang="ru-RU" sz="1200" dirty="0" err="1">
                <a:solidFill>
                  <a:srgbClr val="FF0000"/>
                </a:solidFill>
                <a:latin typeface="Times New Roman" panose="02020603050405020304" pitchFamily="18" charset="0"/>
                <a:cs typeface="Times New Roman" panose="02020603050405020304" pitchFamily="18" charset="0"/>
              </a:rPr>
              <a:t>келді</a:t>
            </a:r>
            <a:r>
              <a:rPr lang="ru-RU" sz="1200" dirty="0">
                <a:solidFill>
                  <a:srgbClr val="FF0000"/>
                </a:solidFill>
                <a:latin typeface="Times New Roman" panose="02020603050405020304" pitchFamily="18" charset="0"/>
                <a:cs typeface="Times New Roman" panose="02020603050405020304" pitchFamily="18" charset="0"/>
              </a:rPr>
              <a:t>, </a:t>
            </a:r>
            <a:r>
              <a:rPr lang="ru-RU" sz="1200" dirty="0" err="1">
                <a:solidFill>
                  <a:srgbClr val="FF0000"/>
                </a:solidFill>
                <a:latin typeface="Times New Roman" panose="02020603050405020304" pitchFamily="18" charset="0"/>
                <a:cs typeface="Times New Roman" panose="02020603050405020304" pitchFamily="18" charset="0"/>
              </a:rPr>
              <a:t>содан</a:t>
            </a:r>
            <a:r>
              <a:rPr lang="ru-RU" sz="1200" dirty="0">
                <a:solidFill>
                  <a:srgbClr val="FF0000"/>
                </a:solidFill>
                <a:latin typeface="Times New Roman" panose="02020603050405020304" pitchFamily="18" charset="0"/>
                <a:cs typeface="Times New Roman" panose="02020603050405020304" pitchFamily="18" charset="0"/>
              </a:rPr>
              <a:t> </a:t>
            </a:r>
            <a:r>
              <a:rPr lang="ru-RU" sz="1200" dirty="0" err="1">
                <a:solidFill>
                  <a:srgbClr val="FF0000"/>
                </a:solidFill>
                <a:latin typeface="Times New Roman" panose="02020603050405020304" pitchFamily="18" charset="0"/>
                <a:cs typeface="Times New Roman" panose="02020603050405020304" pitchFamily="18" charset="0"/>
              </a:rPr>
              <a:t>кейін</a:t>
            </a:r>
            <a:r>
              <a:rPr lang="ru-RU" sz="1200" dirty="0">
                <a:solidFill>
                  <a:srgbClr val="FF0000"/>
                </a:solidFill>
                <a:latin typeface="Times New Roman" panose="02020603050405020304" pitchFamily="18" charset="0"/>
                <a:cs typeface="Times New Roman" panose="02020603050405020304" pitchFamily="18" charset="0"/>
              </a:rPr>
              <a:t> повар </a:t>
            </a:r>
            <a:r>
              <a:rPr lang="ru-RU" sz="1200" dirty="0" err="1">
                <a:solidFill>
                  <a:srgbClr val="FF0000"/>
                </a:solidFill>
                <a:latin typeface="Times New Roman" panose="02020603050405020304" pitchFamily="18" charset="0"/>
                <a:cs typeface="Times New Roman" panose="02020603050405020304" pitchFamily="18" charset="0"/>
              </a:rPr>
              <a:t>мамандығын</a:t>
            </a:r>
            <a:r>
              <a:rPr lang="ru-RU" sz="1200" dirty="0">
                <a:solidFill>
                  <a:srgbClr val="FF0000"/>
                </a:solidFill>
                <a:latin typeface="Times New Roman" panose="02020603050405020304" pitchFamily="18" charset="0"/>
                <a:cs typeface="Times New Roman" panose="02020603050405020304" pitchFamily="18" charset="0"/>
              </a:rPr>
              <a:t> </a:t>
            </a:r>
            <a:r>
              <a:rPr lang="ru-RU" sz="1200" dirty="0" err="1">
                <a:solidFill>
                  <a:srgbClr val="FF0000"/>
                </a:solidFill>
                <a:latin typeface="Times New Roman" panose="02020603050405020304" pitchFamily="18" charset="0"/>
                <a:cs typeface="Times New Roman" panose="02020603050405020304" pitchFamily="18" charset="0"/>
              </a:rPr>
              <a:t>оқимын</a:t>
            </a:r>
            <a:r>
              <a:rPr lang="ru-RU" sz="1200" dirty="0">
                <a:solidFill>
                  <a:srgbClr val="FF0000"/>
                </a:solidFill>
                <a:latin typeface="Times New Roman" panose="02020603050405020304" pitchFamily="18" charset="0"/>
                <a:cs typeface="Times New Roman" panose="02020603050405020304" pitchFamily="18" charset="0"/>
              </a:rPr>
              <a:t> </a:t>
            </a:r>
            <a:r>
              <a:rPr lang="ru-RU" sz="1200" dirty="0" err="1">
                <a:solidFill>
                  <a:srgbClr val="FF0000"/>
                </a:solidFill>
                <a:latin typeface="Times New Roman" panose="02020603050405020304" pitchFamily="18" charset="0"/>
                <a:cs typeface="Times New Roman" panose="02020603050405020304" pitchFamily="18" charset="0"/>
              </a:rPr>
              <a:t>деп</a:t>
            </a:r>
            <a:r>
              <a:rPr lang="ru-RU" sz="1200" dirty="0">
                <a:solidFill>
                  <a:srgbClr val="FF0000"/>
                </a:solidFill>
                <a:latin typeface="Times New Roman" panose="02020603050405020304" pitchFamily="18" charset="0"/>
                <a:cs typeface="Times New Roman" panose="02020603050405020304" pitchFamily="18" charset="0"/>
              </a:rPr>
              <a:t> </a:t>
            </a:r>
            <a:r>
              <a:rPr lang="ru-RU" sz="1200" dirty="0" err="1">
                <a:solidFill>
                  <a:srgbClr val="FF0000"/>
                </a:solidFill>
                <a:latin typeface="Times New Roman" panose="02020603050405020304" pitchFamily="18" charset="0"/>
                <a:cs typeface="Times New Roman" panose="02020603050405020304" pitchFamily="18" charset="0"/>
              </a:rPr>
              <a:t>шештім</a:t>
            </a:r>
            <a:r>
              <a:rPr lang="ru-RU" sz="1200" dirty="0">
                <a:solidFill>
                  <a:srgbClr val="FF0000"/>
                </a:solidFill>
                <a:latin typeface="Times New Roman" panose="02020603050405020304" pitchFamily="18" charset="0"/>
                <a:cs typeface="Times New Roman" panose="02020603050405020304" pitchFamily="18" charset="0"/>
              </a:rPr>
              <a:t>.</a:t>
            </a:r>
          </a:p>
          <a:p>
            <a:pPr algn="ctr"/>
            <a:r>
              <a:rPr lang="ru-RU" sz="1200" dirty="0" smtClean="0">
                <a:solidFill>
                  <a:srgbClr val="FF0000"/>
                </a:solidFill>
                <a:latin typeface="Times New Roman" panose="02020603050405020304" pitchFamily="18" charset="0"/>
                <a:cs typeface="Times New Roman" panose="02020603050405020304" pitchFamily="18" charset="0"/>
              </a:rPr>
              <a:t>                                                                                                                                                         </a:t>
            </a:r>
            <a:r>
              <a:rPr lang="ru-RU" sz="1200" dirty="0" err="1" smtClean="0">
                <a:solidFill>
                  <a:srgbClr val="FF0000"/>
                </a:solidFill>
                <a:latin typeface="Times New Roman" panose="02020603050405020304" pitchFamily="18" charset="0"/>
                <a:cs typeface="Times New Roman" panose="02020603050405020304" pitchFamily="18" charset="0"/>
              </a:rPr>
              <a:t>Бекарыс</a:t>
            </a:r>
            <a:r>
              <a:rPr lang="ru-RU" sz="1200" dirty="0">
                <a:solidFill>
                  <a:srgbClr val="FF0000"/>
                </a:solidFill>
                <a:latin typeface="Times New Roman" panose="02020603050405020304" pitchFamily="18" charset="0"/>
                <a:cs typeface="Times New Roman" panose="02020603050405020304" pitchFamily="18" charset="0"/>
              </a:rPr>
              <a:t>, 41 топ</a:t>
            </a:r>
          </a:p>
          <a:p>
            <a:pPr algn="ctr"/>
            <a:r>
              <a:rPr lang="ru-RU" sz="1200" dirty="0" err="1" smtClean="0">
                <a:solidFill>
                  <a:srgbClr val="7030A0"/>
                </a:solidFill>
                <a:latin typeface="Times New Roman" panose="02020603050405020304" pitchFamily="18" charset="0"/>
                <a:cs typeface="Times New Roman" panose="02020603050405020304" pitchFamily="18" charset="0"/>
              </a:rPr>
              <a:t>Өмірден</a:t>
            </a:r>
            <a:r>
              <a:rPr lang="ru-RU" sz="1200" dirty="0" smtClean="0">
                <a:solidFill>
                  <a:srgbClr val="7030A0"/>
                </a:solidFill>
                <a:latin typeface="Times New Roman" panose="02020603050405020304" pitchFamily="18" charset="0"/>
                <a:cs typeface="Times New Roman" panose="02020603050405020304" pitchFamily="18" charset="0"/>
              </a:rPr>
              <a:t> </a:t>
            </a:r>
            <a:r>
              <a:rPr lang="ru-RU" sz="1200" dirty="0" err="1">
                <a:solidFill>
                  <a:srgbClr val="7030A0"/>
                </a:solidFill>
                <a:latin typeface="Times New Roman" panose="02020603050405020304" pitchFamily="18" charset="0"/>
                <a:cs typeface="Times New Roman" panose="02020603050405020304" pitchFamily="18" charset="0"/>
              </a:rPr>
              <a:t>түңіліп</a:t>
            </a:r>
            <a:r>
              <a:rPr lang="ru-RU" sz="1200" dirty="0">
                <a:solidFill>
                  <a:srgbClr val="7030A0"/>
                </a:solidFill>
                <a:latin typeface="Times New Roman" panose="02020603050405020304" pitchFamily="18" charset="0"/>
                <a:cs typeface="Times New Roman" panose="02020603050405020304" pitchFamily="18" charset="0"/>
              </a:rPr>
              <a:t> </a:t>
            </a:r>
            <a:r>
              <a:rPr lang="ru-RU" sz="1200" dirty="0" err="1">
                <a:solidFill>
                  <a:srgbClr val="7030A0"/>
                </a:solidFill>
                <a:latin typeface="Times New Roman" panose="02020603050405020304" pitchFamily="18" charset="0"/>
                <a:cs typeface="Times New Roman" panose="02020603050405020304" pitchFamily="18" charset="0"/>
              </a:rPr>
              <a:t>кеткен</a:t>
            </a:r>
            <a:r>
              <a:rPr lang="ru-RU" sz="1200" dirty="0">
                <a:solidFill>
                  <a:srgbClr val="7030A0"/>
                </a:solidFill>
                <a:latin typeface="Times New Roman" panose="02020603050405020304" pitchFamily="18" charset="0"/>
                <a:cs typeface="Times New Roman" panose="02020603050405020304" pitchFamily="18" charset="0"/>
              </a:rPr>
              <a:t> </a:t>
            </a:r>
            <a:r>
              <a:rPr lang="ru-RU" sz="1200" dirty="0" err="1">
                <a:solidFill>
                  <a:srgbClr val="7030A0"/>
                </a:solidFill>
                <a:latin typeface="Times New Roman" panose="02020603050405020304" pitchFamily="18" charset="0"/>
                <a:cs typeface="Times New Roman" panose="02020603050405020304" pitchFamily="18" charset="0"/>
              </a:rPr>
              <a:t>адамдар</a:t>
            </a:r>
            <a:r>
              <a:rPr lang="ru-RU" sz="1200" dirty="0">
                <a:solidFill>
                  <a:srgbClr val="7030A0"/>
                </a:solidFill>
                <a:latin typeface="Times New Roman" panose="02020603050405020304" pitchFamily="18" charset="0"/>
                <a:cs typeface="Times New Roman" panose="02020603050405020304" pitchFamily="18" charset="0"/>
              </a:rPr>
              <a:t> бар. </a:t>
            </a:r>
            <a:r>
              <a:rPr lang="ru-RU" sz="1200" dirty="0" err="1">
                <a:solidFill>
                  <a:srgbClr val="7030A0"/>
                </a:solidFill>
                <a:latin typeface="Times New Roman" panose="02020603050405020304" pitchFamily="18" charset="0"/>
                <a:cs typeface="Times New Roman" panose="02020603050405020304" pitchFamily="18" charset="0"/>
              </a:rPr>
              <a:t>Оларға</a:t>
            </a:r>
            <a:r>
              <a:rPr lang="ru-RU" sz="1200" dirty="0">
                <a:solidFill>
                  <a:srgbClr val="7030A0"/>
                </a:solidFill>
                <a:latin typeface="Times New Roman" panose="02020603050405020304" pitchFamily="18" charset="0"/>
                <a:cs typeface="Times New Roman" panose="02020603050405020304" pitchFamily="18" charset="0"/>
              </a:rPr>
              <a:t> </a:t>
            </a:r>
            <a:r>
              <a:rPr lang="ru-RU" sz="1200" dirty="0" err="1">
                <a:solidFill>
                  <a:srgbClr val="7030A0"/>
                </a:solidFill>
                <a:latin typeface="Times New Roman" panose="02020603050405020304" pitchFamily="18" charset="0"/>
                <a:cs typeface="Times New Roman" panose="02020603050405020304" pitchFamily="18" charset="0"/>
              </a:rPr>
              <a:t>айтарым</a:t>
            </a:r>
            <a:r>
              <a:rPr lang="ru-RU" sz="1200" dirty="0">
                <a:solidFill>
                  <a:srgbClr val="7030A0"/>
                </a:solidFill>
                <a:latin typeface="Times New Roman" panose="02020603050405020304" pitchFamily="18" charset="0"/>
                <a:cs typeface="Times New Roman" panose="02020603050405020304" pitchFamily="18" charset="0"/>
              </a:rPr>
              <a:t> </a:t>
            </a:r>
            <a:endParaRPr lang="ru-RU" sz="1200" dirty="0" smtClean="0">
              <a:solidFill>
                <a:srgbClr val="7030A0"/>
              </a:solidFill>
              <a:latin typeface="Times New Roman" panose="02020603050405020304" pitchFamily="18" charset="0"/>
              <a:cs typeface="Times New Roman" panose="02020603050405020304" pitchFamily="18" charset="0"/>
            </a:endParaRPr>
          </a:p>
          <a:p>
            <a:pPr algn="ctr"/>
            <a:r>
              <a:rPr lang="ru-RU" sz="1200" dirty="0" smtClean="0">
                <a:solidFill>
                  <a:srgbClr val="7030A0"/>
                </a:solidFill>
                <a:latin typeface="Times New Roman" panose="02020603050405020304" pitchFamily="18" charset="0"/>
                <a:cs typeface="Times New Roman" panose="02020603050405020304" pitchFamily="18" charset="0"/>
              </a:rPr>
              <a:t>«</a:t>
            </a:r>
            <a:r>
              <a:rPr lang="ru-RU" sz="1200" dirty="0" err="1">
                <a:solidFill>
                  <a:srgbClr val="7030A0"/>
                </a:solidFill>
                <a:latin typeface="Times New Roman" panose="02020603050405020304" pitchFamily="18" charset="0"/>
                <a:cs typeface="Times New Roman" panose="02020603050405020304" pitchFamily="18" charset="0"/>
              </a:rPr>
              <a:t>Өмірді</a:t>
            </a:r>
            <a:r>
              <a:rPr lang="ru-RU" sz="1200" dirty="0">
                <a:solidFill>
                  <a:srgbClr val="7030A0"/>
                </a:solidFill>
                <a:latin typeface="Times New Roman" panose="02020603050405020304" pitchFamily="18" charset="0"/>
                <a:cs typeface="Times New Roman" panose="02020603050405020304" pitchFamily="18" charset="0"/>
              </a:rPr>
              <a:t> </a:t>
            </a:r>
            <a:r>
              <a:rPr lang="ru-RU" sz="1200" dirty="0" err="1">
                <a:solidFill>
                  <a:srgbClr val="7030A0"/>
                </a:solidFill>
                <a:latin typeface="Times New Roman" panose="02020603050405020304" pitchFamily="18" charset="0"/>
                <a:cs typeface="Times New Roman" panose="02020603050405020304" pitchFamily="18" charset="0"/>
              </a:rPr>
              <a:t>сүйе</a:t>
            </a:r>
            <a:r>
              <a:rPr lang="ru-RU" sz="1200" dirty="0">
                <a:solidFill>
                  <a:srgbClr val="7030A0"/>
                </a:solidFill>
                <a:latin typeface="Times New Roman" panose="02020603050405020304" pitchFamily="18" charset="0"/>
                <a:cs typeface="Times New Roman" panose="02020603050405020304" pitchFamily="18" charset="0"/>
              </a:rPr>
              <a:t> </a:t>
            </a:r>
            <a:r>
              <a:rPr lang="ru-RU" sz="1200" dirty="0" err="1">
                <a:solidFill>
                  <a:srgbClr val="7030A0"/>
                </a:solidFill>
                <a:latin typeface="Times New Roman" panose="02020603050405020304" pitchFamily="18" charset="0"/>
                <a:cs typeface="Times New Roman" panose="02020603050405020304" pitchFamily="18" charset="0"/>
              </a:rPr>
              <a:t>білу</a:t>
            </a:r>
            <a:r>
              <a:rPr lang="ru-RU" sz="1200" dirty="0">
                <a:solidFill>
                  <a:srgbClr val="7030A0"/>
                </a:solidFill>
                <a:latin typeface="Times New Roman" panose="02020603050405020304" pitchFamily="18" charset="0"/>
                <a:cs typeface="Times New Roman" panose="02020603050405020304" pitchFamily="18" charset="0"/>
              </a:rPr>
              <a:t> </a:t>
            </a:r>
            <a:r>
              <a:rPr lang="ru-RU" sz="1200" dirty="0" err="1">
                <a:solidFill>
                  <a:srgbClr val="7030A0"/>
                </a:solidFill>
                <a:latin typeface="Times New Roman" panose="02020603050405020304" pitchFamily="18" charset="0"/>
                <a:cs typeface="Times New Roman" panose="02020603050405020304" pitchFamily="18" charset="0"/>
              </a:rPr>
              <a:t>керек</a:t>
            </a:r>
            <a:r>
              <a:rPr lang="ru-RU" sz="1200" dirty="0">
                <a:solidFill>
                  <a:srgbClr val="7030A0"/>
                </a:solidFill>
                <a:latin typeface="Times New Roman" panose="02020603050405020304" pitchFamily="18" charset="0"/>
                <a:cs typeface="Times New Roman" panose="02020603050405020304" pitchFamily="18" charset="0"/>
              </a:rPr>
              <a:t>, </a:t>
            </a:r>
            <a:r>
              <a:rPr lang="ru-RU" sz="1200" dirty="0" err="1">
                <a:solidFill>
                  <a:srgbClr val="7030A0"/>
                </a:solidFill>
                <a:latin typeface="Times New Roman" panose="02020603050405020304" pitchFamily="18" charset="0"/>
                <a:cs typeface="Times New Roman" panose="02020603050405020304" pitchFamily="18" charset="0"/>
              </a:rPr>
              <a:t>сонда</a:t>
            </a:r>
            <a:r>
              <a:rPr lang="ru-RU" sz="1200" dirty="0">
                <a:solidFill>
                  <a:srgbClr val="7030A0"/>
                </a:solidFill>
                <a:latin typeface="Times New Roman" panose="02020603050405020304" pitchFamily="18" charset="0"/>
                <a:cs typeface="Times New Roman" panose="02020603050405020304" pitchFamily="18" charset="0"/>
              </a:rPr>
              <a:t> </a:t>
            </a:r>
            <a:r>
              <a:rPr lang="ru-RU" sz="1200" dirty="0" err="1">
                <a:solidFill>
                  <a:srgbClr val="7030A0"/>
                </a:solidFill>
                <a:latin typeface="Times New Roman" panose="02020603050405020304" pitchFamily="18" charset="0"/>
                <a:cs typeface="Times New Roman" panose="02020603050405020304" pitchFamily="18" charset="0"/>
              </a:rPr>
              <a:t>ғана</a:t>
            </a:r>
            <a:r>
              <a:rPr lang="ru-RU" sz="1200" dirty="0">
                <a:solidFill>
                  <a:srgbClr val="7030A0"/>
                </a:solidFill>
                <a:latin typeface="Times New Roman" panose="02020603050405020304" pitchFamily="18" charset="0"/>
                <a:cs typeface="Times New Roman" panose="02020603050405020304" pitchFamily="18" charset="0"/>
              </a:rPr>
              <a:t> </a:t>
            </a:r>
            <a:r>
              <a:rPr lang="ru-RU" sz="1200" dirty="0" smtClean="0">
                <a:solidFill>
                  <a:srgbClr val="7030A0"/>
                </a:solidFill>
                <a:latin typeface="Times New Roman" panose="02020603050405020304" pitchFamily="18" charset="0"/>
                <a:cs typeface="Times New Roman" panose="02020603050405020304" pitchFamily="18" charset="0"/>
              </a:rPr>
              <a:t>  сен </a:t>
            </a:r>
            <a:r>
              <a:rPr lang="ru-RU" sz="1200" dirty="0" err="1">
                <a:solidFill>
                  <a:srgbClr val="7030A0"/>
                </a:solidFill>
                <a:latin typeface="Times New Roman" panose="02020603050405020304" pitchFamily="18" charset="0"/>
                <a:cs typeface="Times New Roman" panose="02020603050405020304" pitchFamily="18" charset="0"/>
              </a:rPr>
              <a:t>жеңіске</a:t>
            </a:r>
            <a:r>
              <a:rPr lang="ru-RU" sz="1200" dirty="0">
                <a:solidFill>
                  <a:srgbClr val="7030A0"/>
                </a:solidFill>
                <a:latin typeface="Times New Roman" panose="02020603050405020304" pitchFamily="18" charset="0"/>
                <a:cs typeface="Times New Roman" panose="02020603050405020304" pitchFamily="18" charset="0"/>
              </a:rPr>
              <a:t> </a:t>
            </a:r>
            <a:r>
              <a:rPr lang="ru-RU" sz="1200" dirty="0" err="1">
                <a:solidFill>
                  <a:srgbClr val="7030A0"/>
                </a:solidFill>
                <a:latin typeface="Times New Roman" panose="02020603050405020304" pitchFamily="18" charset="0"/>
                <a:cs typeface="Times New Roman" panose="02020603050405020304" pitchFamily="18" charset="0"/>
              </a:rPr>
              <a:t>жетесің</a:t>
            </a:r>
            <a:r>
              <a:rPr lang="ru-RU" sz="1200" dirty="0">
                <a:solidFill>
                  <a:srgbClr val="7030A0"/>
                </a:solidFill>
                <a:latin typeface="Times New Roman" panose="02020603050405020304" pitchFamily="18" charset="0"/>
                <a:cs typeface="Times New Roman" panose="02020603050405020304" pitchFamily="18" charset="0"/>
              </a:rPr>
              <a:t>!». </a:t>
            </a:r>
            <a:endParaRPr lang="ru-RU" sz="1200" dirty="0" smtClean="0">
              <a:solidFill>
                <a:srgbClr val="7030A0"/>
              </a:solidFill>
              <a:latin typeface="Times New Roman" panose="02020603050405020304" pitchFamily="18" charset="0"/>
              <a:cs typeface="Times New Roman" panose="02020603050405020304" pitchFamily="18" charset="0"/>
            </a:endParaRPr>
          </a:p>
          <a:p>
            <a:pPr algn="ctr"/>
            <a:r>
              <a:rPr lang="ru-RU" sz="1200" dirty="0" err="1" smtClean="0">
                <a:solidFill>
                  <a:srgbClr val="7030A0"/>
                </a:solidFill>
                <a:latin typeface="Times New Roman" panose="02020603050405020304" pitchFamily="18" charset="0"/>
                <a:cs typeface="Times New Roman" panose="02020603050405020304" pitchFamily="18" charset="0"/>
              </a:rPr>
              <a:t>Өмірде</a:t>
            </a:r>
            <a:r>
              <a:rPr lang="ru-RU" sz="1200" dirty="0" smtClean="0">
                <a:solidFill>
                  <a:srgbClr val="7030A0"/>
                </a:solidFill>
                <a:latin typeface="Times New Roman" panose="02020603050405020304" pitchFamily="18" charset="0"/>
                <a:cs typeface="Times New Roman" panose="02020603050405020304" pitchFamily="18" charset="0"/>
              </a:rPr>
              <a:t> </a:t>
            </a:r>
            <a:r>
              <a:rPr lang="ru-RU" sz="1200" dirty="0" err="1">
                <a:solidFill>
                  <a:srgbClr val="7030A0"/>
                </a:solidFill>
                <a:latin typeface="Times New Roman" panose="02020603050405020304" pitchFamily="18" charset="0"/>
                <a:cs typeface="Times New Roman" panose="02020603050405020304" pitchFamily="18" charset="0"/>
              </a:rPr>
              <a:t>сәл</a:t>
            </a:r>
            <a:r>
              <a:rPr lang="ru-RU" sz="1200" dirty="0">
                <a:solidFill>
                  <a:srgbClr val="7030A0"/>
                </a:solidFill>
                <a:latin typeface="Times New Roman" panose="02020603050405020304" pitchFamily="18" charset="0"/>
                <a:cs typeface="Times New Roman" panose="02020603050405020304" pitchFamily="18" charset="0"/>
              </a:rPr>
              <a:t> </a:t>
            </a:r>
            <a:r>
              <a:rPr lang="ru-RU" sz="1200" dirty="0" err="1">
                <a:solidFill>
                  <a:srgbClr val="7030A0"/>
                </a:solidFill>
                <a:latin typeface="Times New Roman" panose="02020603050405020304" pitchFamily="18" charset="0"/>
                <a:cs typeface="Times New Roman" panose="02020603050405020304" pitchFamily="18" charset="0"/>
              </a:rPr>
              <a:t>бір</a:t>
            </a:r>
            <a:r>
              <a:rPr lang="ru-RU" sz="1200" dirty="0">
                <a:solidFill>
                  <a:srgbClr val="7030A0"/>
                </a:solidFill>
                <a:latin typeface="Times New Roman" panose="02020603050405020304" pitchFamily="18" charset="0"/>
                <a:cs typeface="Times New Roman" panose="02020603050405020304" pitchFamily="18" charset="0"/>
              </a:rPr>
              <a:t> </a:t>
            </a:r>
            <a:r>
              <a:rPr lang="ru-RU" sz="1200" dirty="0" err="1">
                <a:solidFill>
                  <a:srgbClr val="7030A0"/>
                </a:solidFill>
                <a:latin typeface="Times New Roman" panose="02020603050405020304" pitchFamily="18" charset="0"/>
                <a:cs typeface="Times New Roman" panose="02020603050405020304" pitchFamily="18" charset="0"/>
              </a:rPr>
              <a:t>жетістікке</a:t>
            </a:r>
            <a:r>
              <a:rPr lang="ru-RU" sz="1200" dirty="0">
                <a:solidFill>
                  <a:srgbClr val="7030A0"/>
                </a:solidFill>
                <a:latin typeface="Times New Roman" panose="02020603050405020304" pitchFamily="18" charset="0"/>
                <a:cs typeface="Times New Roman" panose="02020603050405020304" pitchFamily="18" charset="0"/>
              </a:rPr>
              <a:t> </a:t>
            </a:r>
            <a:r>
              <a:rPr lang="ru-RU" sz="1200" dirty="0" err="1">
                <a:solidFill>
                  <a:srgbClr val="7030A0"/>
                </a:solidFill>
                <a:latin typeface="Times New Roman" panose="02020603050405020304" pitchFamily="18" charset="0"/>
                <a:cs typeface="Times New Roman" panose="02020603050405020304" pitchFamily="18" charset="0"/>
              </a:rPr>
              <a:t>жету</a:t>
            </a:r>
            <a:r>
              <a:rPr lang="ru-RU" sz="1200" dirty="0">
                <a:solidFill>
                  <a:srgbClr val="7030A0"/>
                </a:solidFill>
                <a:latin typeface="Times New Roman" panose="02020603050405020304" pitchFamily="18" charset="0"/>
                <a:cs typeface="Times New Roman" panose="02020603050405020304" pitchFamily="18" charset="0"/>
              </a:rPr>
              <a:t> </a:t>
            </a:r>
            <a:r>
              <a:rPr lang="ru-RU" sz="1200" dirty="0" err="1">
                <a:solidFill>
                  <a:srgbClr val="7030A0"/>
                </a:solidFill>
                <a:latin typeface="Times New Roman" panose="02020603050405020304" pitchFamily="18" charset="0"/>
                <a:cs typeface="Times New Roman" panose="02020603050405020304" pitchFamily="18" charset="0"/>
              </a:rPr>
              <a:t>үшін</a:t>
            </a:r>
            <a:r>
              <a:rPr lang="ru-RU" sz="1200" dirty="0">
                <a:solidFill>
                  <a:srgbClr val="7030A0"/>
                </a:solidFill>
                <a:latin typeface="Times New Roman" panose="02020603050405020304" pitchFamily="18" charset="0"/>
                <a:cs typeface="Times New Roman" panose="02020603050405020304" pitchFamily="18" charset="0"/>
              </a:rPr>
              <a:t> </a:t>
            </a:r>
            <a:r>
              <a:rPr lang="ru-RU" sz="1200" dirty="0" err="1">
                <a:solidFill>
                  <a:srgbClr val="7030A0"/>
                </a:solidFill>
                <a:latin typeface="Times New Roman" panose="02020603050405020304" pitchFamily="18" charset="0"/>
                <a:cs typeface="Times New Roman" panose="02020603050405020304" pitchFamily="18" charset="0"/>
              </a:rPr>
              <a:t>ұлкен</a:t>
            </a:r>
            <a:r>
              <a:rPr lang="ru-RU" sz="1200" dirty="0">
                <a:solidFill>
                  <a:srgbClr val="7030A0"/>
                </a:solidFill>
                <a:latin typeface="Times New Roman" panose="02020603050405020304" pitchFamily="18" charset="0"/>
                <a:cs typeface="Times New Roman" panose="02020603050405020304" pitchFamily="18" charset="0"/>
              </a:rPr>
              <a:t> </a:t>
            </a:r>
            <a:r>
              <a:rPr lang="ru-RU" sz="1200" dirty="0" err="1">
                <a:solidFill>
                  <a:srgbClr val="7030A0"/>
                </a:solidFill>
                <a:latin typeface="Times New Roman" panose="02020603050405020304" pitchFamily="18" charset="0"/>
                <a:cs typeface="Times New Roman" panose="02020603050405020304" pitchFamily="18" charset="0"/>
              </a:rPr>
              <a:t>талпыныс</a:t>
            </a:r>
            <a:r>
              <a:rPr lang="ru-RU" sz="1200" dirty="0">
                <a:solidFill>
                  <a:srgbClr val="7030A0"/>
                </a:solidFill>
                <a:latin typeface="Times New Roman" panose="02020603050405020304" pitchFamily="18" charset="0"/>
                <a:cs typeface="Times New Roman" panose="02020603050405020304" pitchFamily="18" charset="0"/>
              </a:rPr>
              <a:t> </a:t>
            </a:r>
            <a:r>
              <a:rPr lang="ru-RU" sz="1200" dirty="0" err="1">
                <a:solidFill>
                  <a:srgbClr val="7030A0"/>
                </a:solidFill>
                <a:latin typeface="Times New Roman" panose="02020603050405020304" pitchFamily="18" charset="0"/>
                <a:cs typeface="Times New Roman" panose="02020603050405020304" pitchFamily="18" charset="0"/>
              </a:rPr>
              <a:t>керек</a:t>
            </a:r>
            <a:r>
              <a:rPr lang="ru-RU" sz="1200" dirty="0">
                <a:solidFill>
                  <a:srgbClr val="7030A0"/>
                </a:solidFill>
                <a:latin typeface="Times New Roman" panose="02020603050405020304" pitchFamily="18" charset="0"/>
                <a:cs typeface="Times New Roman" panose="02020603050405020304" pitchFamily="18" charset="0"/>
              </a:rPr>
              <a:t>, </a:t>
            </a:r>
            <a:r>
              <a:rPr lang="ru-RU" sz="1200" dirty="0" err="1">
                <a:solidFill>
                  <a:srgbClr val="7030A0"/>
                </a:solidFill>
                <a:latin typeface="Times New Roman" panose="02020603050405020304" pitchFamily="18" charset="0"/>
                <a:cs typeface="Times New Roman" panose="02020603050405020304" pitchFamily="18" charset="0"/>
              </a:rPr>
              <a:t>яғни</a:t>
            </a:r>
            <a:r>
              <a:rPr lang="ru-RU" sz="1200" dirty="0">
                <a:solidFill>
                  <a:srgbClr val="7030A0"/>
                </a:solidFill>
                <a:latin typeface="Times New Roman" panose="02020603050405020304" pitchFamily="18" charset="0"/>
                <a:cs typeface="Times New Roman" panose="02020603050405020304" pitchFamily="18" charset="0"/>
              </a:rPr>
              <a:t> оқу </a:t>
            </a:r>
            <a:r>
              <a:rPr lang="ru-RU" sz="1200" dirty="0" err="1">
                <a:solidFill>
                  <a:srgbClr val="7030A0"/>
                </a:solidFill>
                <a:latin typeface="Times New Roman" panose="02020603050405020304" pitchFamily="18" charset="0"/>
                <a:cs typeface="Times New Roman" panose="02020603050405020304" pitchFamily="18" charset="0"/>
              </a:rPr>
              <a:t>керек</a:t>
            </a:r>
            <a:r>
              <a:rPr lang="ru-RU" sz="1200" dirty="0">
                <a:solidFill>
                  <a:srgbClr val="7030A0"/>
                </a:solidFill>
                <a:latin typeface="Times New Roman" panose="02020603050405020304" pitchFamily="18" charset="0"/>
                <a:cs typeface="Times New Roman" panose="02020603050405020304" pitchFamily="18" charset="0"/>
              </a:rPr>
              <a:t>.</a:t>
            </a:r>
          </a:p>
          <a:p>
            <a:pPr algn="ctr"/>
            <a:r>
              <a:rPr lang="ru-RU" sz="1200" dirty="0" smtClean="0">
                <a:solidFill>
                  <a:srgbClr val="7030A0"/>
                </a:solidFill>
                <a:latin typeface="Times New Roman" panose="02020603050405020304" pitchFamily="18" charset="0"/>
                <a:cs typeface="Times New Roman" panose="02020603050405020304" pitchFamily="18" charset="0"/>
              </a:rPr>
              <a:t>                                                                                                                                       </a:t>
            </a:r>
            <a:r>
              <a:rPr lang="ru-RU" sz="1200" dirty="0" err="1" smtClean="0">
                <a:solidFill>
                  <a:srgbClr val="7030A0"/>
                </a:solidFill>
                <a:latin typeface="Times New Roman" panose="02020603050405020304" pitchFamily="18" charset="0"/>
                <a:cs typeface="Times New Roman" panose="02020603050405020304" pitchFamily="18" charset="0"/>
              </a:rPr>
              <a:t>Нұрбол</a:t>
            </a:r>
            <a:r>
              <a:rPr lang="ru-RU" sz="1200" dirty="0" smtClean="0">
                <a:solidFill>
                  <a:srgbClr val="7030A0"/>
                </a:solidFill>
                <a:latin typeface="Times New Roman" panose="02020603050405020304" pitchFamily="18" charset="0"/>
                <a:cs typeface="Times New Roman" panose="02020603050405020304" pitchFamily="18" charset="0"/>
              </a:rPr>
              <a:t>,  </a:t>
            </a:r>
            <a:r>
              <a:rPr lang="ru-RU" sz="1200" dirty="0">
                <a:solidFill>
                  <a:srgbClr val="7030A0"/>
                </a:solidFill>
                <a:latin typeface="Times New Roman" panose="02020603050405020304" pitchFamily="18" charset="0"/>
                <a:cs typeface="Times New Roman" panose="02020603050405020304" pitchFamily="18" charset="0"/>
              </a:rPr>
              <a:t>4 топ</a:t>
            </a:r>
          </a:p>
          <a:p>
            <a:pPr algn="ctr"/>
            <a:r>
              <a:rPr lang="ru-RU" sz="1200" dirty="0" err="1">
                <a:solidFill>
                  <a:srgbClr val="C00000"/>
                </a:solidFill>
                <a:latin typeface="Times New Roman" panose="02020603050405020304" pitchFamily="18" charset="0"/>
                <a:cs typeface="Times New Roman" panose="02020603050405020304" pitchFamily="18" charset="0"/>
              </a:rPr>
              <a:t>Өмірді</a:t>
            </a:r>
            <a:r>
              <a:rPr lang="ru-RU" sz="1200" dirty="0">
                <a:solidFill>
                  <a:srgbClr val="C00000"/>
                </a:solidFill>
                <a:latin typeface="Times New Roman" panose="02020603050405020304" pitchFamily="18" charset="0"/>
                <a:cs typeface="Times New Roman" panose="02020603050405020304" pitchFamily="18" charset="0"/>
              </a:rPr>
              <a:t> Алла </a:t>
            </a:r>
            <a:r>
              <a:rPr lang="ru-RU" sz="1200" dirty="0" err="1">
                <a:solidFill>
                  <a:srgbClr val="C00000"/>
                </a:solidFill>
                <a:latin typeface="Times New Roman" panose="02020603050405020304" pitchFamily="18" charset="0"/>
                <a:cs typeface="Times New Roman" panose="02020603050405020304" pitchFamily="18" charset="0"/>
              </a:rPr>
              <a:t>тағала</a:t>
            </a:r>
            <a:r>
              <a:rPr lang="ru-RU" sz="1200" dirty="0">
                <a:solidFill>
                  <a:srgbClr val="C00000"/>
                </a:solidFill>
                <a:latin typeface="Times New Roman" panose="02020603050405020304" pitchFamily="18" charset="0"/>
                <a:cs typeface="Times New Roman" panose="02020603050405020304" pitchFamily="18" charset="0"/>
              </a:rPr>
              <a:t> </a:t>
            </a:r>
            <a:r>
              <a:rPr lang="ru-RU" sz="1200" dirty="0" err="1">
                <a:solidFill>
                  <a:srgbClr val="C00000"/>
                </a:solidFill>
                <a:latin typeface="Times New Roman" panose="02020603050405020304" pitchFamily="18" charset="0"/>
                <a:cs typeface="Times New Roman" panose="02020603050405020304" pitchFamily="18" charset="0"/>
              </a:rPr>
              <a:t>берген</a:t>
            </a:r>
            <a:r>
              <a:rPr lang="ru-RU" sz="1200" dirty="0">
                <a:solidFill>
                  <a:srgbClr val="C00000"/>
                </a:solidFill>
                <a:latin typeface="Times New Roman" panose="02020603050405020304" pitchFamily="18" charset="0"/>
                <a:cs typeface="Times New Roman" panose="02020603050405020304" pitchFamily="18" charset="0"/>
              </a:rPr>
              <a:t> </a:t>
            </a:r>
            <a:r>
              <a:rPr lang="ru-RU" sz="1200" dirty="0" err="1">
                <a:solidFill>
                  <a:srgbClr val="C00000"/>
                </a:solidFill>
                <a:latin typeface="Times New Roman" panose="02020603050405020304" pitchFamily="18" charset="0"/>
                <a:cs typeface="Times New Roman" panose="02020603050405020304" pitchFamily="18" charset="0"/>
              </a:rPr>
              <a:t>соң</a:t>
            </a:r>
            <a:r>
              <a:rPr lang="ru-RU" sz="1200" dirty="0">
                <a:solidFill>
                  <a:srgbClr val="C00000"/>
                </a:solidFill>
                <a:latin typeface="Times New Roman" panose="02020603050405020304" pitchFamily="18" charset="0"/>
                <a:cs typeface="Times New Roman" panose="02020603050405020304" pitchFamily="18" charset="0"/>
              </a:rPr>
              <a:t>, оны </a:t>
            </a:r>
            <a:r>
              <a:rPr lang="ru-RU" sz="1200" dirty="0" err="1">
                <a:solidFill>
                  <a:srgbClr val="C00000"/>
                </a:solidFill>
                <a:latin typeface="Times New Roman" panose="02020603050405020304" pitchFamily="18" charset="0"/>
                <a:cs typeface="Times New Roman" panose="02020603050405020304" pitchFamily="18" charset="0"/>
              </a:rPr>
              <a:t>жақсы</a:t>
            </a:r>
            <a:r>
              <a:rPr lang="ru-RU" sz="1200" dirty="0">
                <a:solidFill>
                  <a:srgbClr val="C00000"/>
                </a:solidFill>
                <a:latin typeface="Times New Roman" panose="02020603050405020304" pitchFamily="18" charset="0"/>
                <a:cs typeface="Times New Roman" panose="02020603050405020304" pitchFamily="18" charset="0"/>
              </a:rPr>
              <a:t> </a:t>
            </a:r>
            <a:r>
              <a:rPr lang="ru-RU" sz="1200" dirty="0" err="1">
                <a:solidFill>
                  <a:srgbClr val="C00000"/>
                </a:solidFill>
                <a:latin typeface="Times New Roman" panose="02020603050405020304" pitchFamily="18" charset="0"/>
                <a:cs typeface="Times New Roman" panose="02020603050405020304" pitchFamily="18" charset="0"/>
              </a:rPr>
              <a:t>істерге</a:t>
            </a:r>
            <a:r>
              <a:rPr lang="ru-RU" sz="1200" dirty="0">
                <a:solidFill>
                  <a:srgbClr val="C00000"/>
                </a:solidFill>
                <a:latin typeface="Times New Roman" panose="02020603050405020304" pitchFamily="18" charset="0"/>
                <a:cs typeface="Times New Roman" panose="02020603050405020304" pitchFamily="18" charset="0"/>
              </a:rPr>
              <a:t> толы </a:t>
            </a:r>
            <a:r>
              <a:rPr lang="ru-RU" sz="1200" dirty="0" err="1">
                <a:solidFill>
                  <a:srgbClr val="C00000"/>
                </a:solidFill>
                <a:latin typeface="Times New Roman" panose="02020603050405020304" pitchFamily="18" charset="0"/>
                <a:cs typeface="Times New Roman" panose="02020603050405020304" pitchFamily="18" charset="0"/>
              </a:rPr>
              <a:t>қылып</a:t>
            </a:r>
            <a:r>
              <a:rPr lang="ru-RU" sz="1200" dirty="0">
                <a:solidFill>
                  <a:srgbClr val="C00000"/>
                </a:solidFill>
                <a:latin typeface="Times New Roman" panose="02020603050405020304" pitchFamily="18" charset="0"/>
                <a:cs typeface="Times New Roman" panose="02020603050405020304" pitchFamily="18" charset="0"/>
              </a:rPr>
              <a:t> </a:t>
            </a:r>
            <a:r>
              <a:rPr lang="ru-RU" sz="1200" dirty="0" err="1">
                <a:solidFill>
                  <a:srgbClr val="C00000"/>
                </a:solidFill>
                <a:latin typeface="Times New Roman" panose="02020603050405020304" pitchFamily="18" charset="0"/>
                <a:cs typeface="Times New Roman" panose="02020603050405020304" pitchFamily="18" charset="0"/>
              </a:rPr>
              <a:t>өткізу</a:t>
            </a:r>
            <a:r>
              <a:rPr lang="ru-RU" sz="1200" dirty="0">
                <a:solidFill>
                  <a:srgbClr val="C00000"/>
                </a:solidFill>
                <a:latin typeface="Times New Roman" panose="02020603050405020304" pitchFamily="18" charset="0"/>
                <a:cs typeface="Times New Roman" panose="02020603050405020304" pitchFamily="18" charset="0"/>
              </a:rPr>
              <a:t> </a:t>
            </a:r>
            <a:r>
              <a:rPr lang="ru-RU" sz="1200" dirty="0" err="1">
                <a:solidFill>
                  <a:srgbClr val="C00000"/>
                </a:solidFill>
                <a:latin typeface="Times New Roman" panose="02020603050405020304" pitchFamily="18" charset="0"/>
                <a:cs typeface="Times New Roman" panose="02020603050405020304" pitchFamily="18" charset="0"/>
              </a:rPr>
              <a:t>керек</a:t>
            </a:r>
            <a:r>
              <a:rPr lang="ru-RU" sz="1200" dirty="0">
                <a:solidFill>
                  <a:srgbClr val="C00000"/>
                </a:solidFill>
                <a:latin typeface="Times New Roman" panose="02020603050405020304" pitchFamily="18" charset="0"/>
                <a:cs typeface="Times New Roman" panose="02020603050405020304" pitchFamily="18" charset="0"/>
              </a:rPr>
              <a:t>.</a:t>
            </a:r>
          </a:p>
          <a:p>
            <a:pPr algn="ctr"/>
            <a:r>
              <a:rPr lang="ru-RU" sz="1200" dirty="0" smtClean="0">
                <a:solidFill>
                  <a:srgbClr val="C00000"/>
                </a:solidFill>
                <a:latin typeface="Times New Roman" panose="02020603050405020304" pitchFamily="18" charset="0"/>
                <a:cs typeface="Times New Roman" panose="02020603050405020304" pitchFamily="18" charset="0"/>
              </a:rPr>
              <a:t>                                                                                                                           </a:t>
            </a:r>
            <a:r>
              <a:rPr lang="ru-RU" sz="1200" dirty="0" err="1" smtClean="0">
                <a:solidFill>
                  <a:srgbClr val="C00000"/>
                </a:solidFill>
                <a:latin typeface="Times New Roman" panose="02020603050405020304" pitchFamily="18" charset="0"/>
                <a:cs typeface="Times New Roman" panose="02020603050405020304" pitchFamily="18" charset="0"/>
              </a:rPr>
              <a:t>Айбек</a:t>
            </a:r>
            <a:r>
              <a:rPr lang="ru-RU" sz="1200" dirty="0">
                <a:solidFill>
                  <a:srgbClr val="C00000"/>
                </a:solidFill>
                <a:latin typeface="Times New Roman" panose="02020603050405020304" pitchFamily="18" charset="0"/>
                <a:cs typeface="Times New Roman" panose="02020603050405020304" pitchFamily="18" charset="0"/>
              </a:rPr>
              <a:t>, 4 топ.</a:t>
            </a:r>
          </a:p>
          <a:p>
            <a:pPr algn="ctr"/>
            <a:r>
              <a:rPr lang="ru-RU" sz="1200" dirty="0">
                <a:solidFill>
                  <a:srgbClr val="00B050"/>
                </a:solidFill>
                <a:latin typeface="Times New Roman" panose="02020603050405020304" pitchFamily="18" charset="0"/>
                <a:cs typeface="Times New Roman" panose="02020603050405020304" pitchFamily="18" charset="0"/>
              </a:rPr>
              <a:t>Спасибо тебе жизнь, за то, что у меня есть хорошая, дружная семья</a:t>
            </a:r>
            <a:r>
              <a:rPr lang="ru-RU" sz="1200" dirty="0" smtClean="0">
                <a:solidFill>
                  <a:srgbClr val="00B050"/>
                </a:solidFill>
                <a:latin typeface="Times New Roman" panose="02020603050405020304" pitchFamily="18" charset="0"/>
                <a:cs typeface="Times New Roman" panose="02020603050405020304" pitchFamily="18" charset="0"/>
              </a:rPr>
              <a:t>,</a:t>
            </a:r>
          </a:p>
          <a:p>
            <a:pPr algn="ctr"/>
            <a:r>
              <a:rPr lang="ru-RU" sz="1200" dirty="0" smtClean="0">
                <a:solidFill>
                  <a:srgbClr val="00B050"/>
                </a:solidFill>
                <a:latin typeface="Times New Roman" panose="02020603050405020304" pitchFamily="18" charset="0"/>
                <a:cs typeface="Times New Roman" panose="02020603050405020304" pitchFamily="18" charset="0"/>
              </a:rPr>
              <a:t> </a:t>
            </a:r>
            <a:r>
              <a:rPr lang="ru-RU" sz="1200" dirty="0">
                <a:solidFill>
                  <a:srgbClr val="00B050"/>
                </a:solidFill>
                <a:latin typeface="Times New Roman" panose="02020603050405020304" pitchFamily="18" charset="0"/>
                <a:cs typeface="Times New Roman" panose="02020603050405020304" pitchFamily="18" charset="0"/>
              </a:rPr>
              <a:t>в которой царит любовь, уважение и взаимопонимание.</a:t>
            </a:r>
          </a:p>
          <a:p>
            <a:pPr algn="ctr"/>
            <a:r>
              <a:rPr lang="ru-RU" sz="1200" dirty="0" smtClean="0">
                <a:solidFill>
                  <a:srgbClr val="00B050"/>
                </a:solidFill>
                <a:latin typeface="Times New Roman" panose="02020603050405020304" pitchFamily="18" charset="0"/>
                <a:cs typeface="Times New Roman" panose="02020603050405020304" pitchFamily="18" charset="0"/>
              </a:rPr>
              <a:t>                                                                                         Луиза,44 </a:t>
            </a:r>
            <a:r>
              <a:rPr lang="ru-RU" sz="1200" dirty="0">
                <a:solidFill>
                  <a:srgbClr val="00B050"/>
                </a:solidFill>
                <a:latin typeface="Times New Roman" panose="02020603050405020304" pitchFamily="18" charset="0"/>
                <a:cs typeface="Times New Roman" panose="02020603050405020304" pitchFamily="18" charset="0"/>
              </a:rPr>
              <a:t>группа</a:t>
            </a:r>
          </a:p>
          <a:p>
            <a:pPr algn="ctr"/>
            <a:r>
              <a:rPr lang="ru-RU" sz="1200" dirty="0">
                <a:solidFill>
                  <a:srgbClr val="FF0000"/>
                </a:solidFill>
                <a:latin typeface="Times New Roman" panose="02020603050405020304" pitchFamily="18" charset="0"/>
                <a:cs typeface="Times New Roman" panose="02020603050405020304" pitchFamily="18" charset="0"/>
              </a:rPr>
              <a:t>... я благодарен Богу за свою жизнь. И надо потратить ее так что бы потом не жалеть.</a:t>
            </a:r>
          </a:p>
          <a:p>
            <a:pPr algn="ctr"/>
            <a:r>
              <a:rPr lang="ru-RU" sz="1200" dirty="0">
                <a:solidFill>
                  <a:srgbClr val="FF0000"/>
                </a:solidFill>
                <a:latin typeface="Times New Roman" panose="02020603050405020304" pitchFamily="18" charset="0"/>
                <a:cs typeface="Times New Roman" panose="02020603050405020304" pitchFamily="18" charset="0"/>
              </a:rPr>
              <a:t>                                                  </a:t>
            </a:r>
            <a:r>
              <a:rPr lang="ru-RU" sz="1200" dirty="0" smtClean="0">
                <a:solidFill>
                  <a:srgbClr val="FF0000"/>
                </a:solidFill>
                <a:latin typeface="Times New Roman" panose="02020603050405020304" pitchFamily="18" charset="0"/>
                <a:cs typeface="Times New Roman" panose="02020603050405020304" pitchFamily="18" charset="0"/>
              </a:rPr>
              <a:t>                                                                                           </a:t>
            </a:r>
            <a:r>
              <a:rPr lang="ru-RU" sz="1200" dirty="0" err="1">
                <a:solidFill>
                  <a:srgbClr val="FF0000"/>
                </a:solidFill>
                <a:latin typeface="Times New Roman" panose="02020603050405020304" pitchFamily="18" charset="0"/>
                <a:cs typeface="Times New Roman" panose="02020603050405020304" pitchFamily="18" charset="0"/>
              </a:rPr>
              <a:t>Шерзод</a:t>
            </a:r>
            <a:r>
              <a:rPr lang="ru-RU" sz="1200" dirty="0">
                <a:solidFill>
                  <a:srgbClr val="FF0000"/>
                </a:solidFill>
                <a:latin typeface="Times New Roman" panose="02020603050405020304" pitchFamily="18" charset="0"/>
                <a:cs typeface="Times New Roman" panose="02020603050405020304" pitchFamily="18" charset="0"/>
              </a:rPr>
              <a:t>, 242 гр.</a:t>
            </a:r>
          </a:p>
          <a:p>
            <a:pPr algn="ctr"/>
            <a:r>
              <a:rPr lang="ru-RU" sz="1200" dirty="0" err="1">
                <a:solidFill>
                  <a:srgbClr val="00B0F0"/>
                </a:solidFill>
                <a:latin typeface="Times New Roman" panose="02020603050405020304" pitchFamily="18" charset="0"/>
                <a:cs typeface="Times New Roman" panose="02020603050405020304" pitchFamily="18" charset="0"/>
              </a:rPr>
              <a:t>Өмір</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адамдар</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үшін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ұзақ</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ғұмыр</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болып</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көрінеді</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негізінде</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ол</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қысқа</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ғана</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ғұмыр</a:t>
            </a:r>
            <a:r>
              <a:rPr lang="ru-RU" sz="1200" dirty="0" smtClean="0">
                <a:solidFill>
                  <a:srgbClr val="00B0F0"/>
                </a:solidFill>
                <a:latin typeface="Times New Roman" panose="02020603050405020304" pitchFamily="18" charset="0"/>
                <a:cs typeface="Times New Roman" panose="02020603050405020304" pitchFamily="18" charset="0"/>
              </a:rPr>
              <a:t>.</a:t>
            </a:r>
          </a:p>
          <a:p>
            <a:pPr algn="ctr"/>
            <a:r>
              <a:rPr lang="ru-RU" sz="1200" dirty="0" err="1" smtClean="0">
                <a:solidFill>
                  <a:srgbClr val="00B0F0"/>
                </a:solidFill>
                <a:latin typeface="Times New Roman" panose="02020603050405020304" pitchFamily="18" charset="0"/>
                <a:cs typeface="Times New Roman" panose="02020603050405020304" pitchFamily="18" charset="0"/>
              </a:rPr>
              <a:t>Сол</a:t>
            </a:r>
            <a:r>
              <a:rPr lang="ru-RU" sz="1200" dirty="0" smtClean="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үшін</a:t>
            </a:r>
            <a:r>
              <a:rPr lang="ru-RU" sz="1200" dirty="0">
                <a:solidFill>
                  <a:srgbClr val="00B0F0"/>
                </a:solidFill>
                <a:latin typeface="Times New Roman" panose="02020603050405020304" pitchFamily="18" charset="0"/>
                <a:cs typeface="Times New Roman" panose="02020603050405020304" pitchFamily="18" charset="0"/>
              </a:rPr>
              <a:t> мен </a:t>
            </a:r>
            <a:r>
              <a:rPr lang="ru-RU" sz="1200" dirty="0" err="1">
                <a:solidFill>
                  <a:srgbClr val="00B0F0"/>
                </a:solidFill>
                <a:latin typeface="Times New Roman" panose="02020603050405020304" pitchFamily="18" charset="0"/>
                <a:cs typeface="Times New Roman" panose="02020603050405020304" pitchFamily="18" charset="0"/>
              </a:rPr>
              <a:t>өмірді</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сүйемін</a:t>
            </a:r>
            <a:r>
              <a:rPr lang="ru-RU" sz="1200" dirty="0">
                <a:solidFill>
                  <a:srgbClr val="00B0F0"/>
                </a:solidFill>
                <a:latin typeface="Times New Roman" panose="02020603050405020304" pitchFamily="18" charset="0"/>
                <a:cs typeface="Times New Roman" panose="02020603050405020304" pitchFamily="18" charset="0"/>
              </a:rPr>
              <a:t>.</a:t>
            </a:r>
          </a:p>
          <a:p>
            <a:pPr algn="ctr"/>
            <a:r>
              <a:rPr lang="ru-RU" sz="1200" dirty="0">
                <a:solidFill>
                  <a:srgbClr val="00B0F0"/>
                </a:solidFill>
                <a:latin typeface="Times New Roman" panose="02020603050405020304" pitchFamily="18" charset="0"/>
                <a:cs typeface="Times New Roman" panose="02020603050405020304" pitchFamily="18" charset="0"/>
              </a:rPr>
              <a:t>               </a:t>
            </a:r>
            <a:r>
              <a:rPr lang="ru-RU" sz="1200" dirty="0" smtClean="0">
                <a:solidFill>
                  <a:srgbClr val="00B0F0"/>
                </a:solidFill>
                <a:latin typeface="Times New Roman" panose="02020603050405020304" pitchFamily="18" charset="0"/>
                <a:cs typeface="Times New Roman" panose="02020603050405020304" pitchFamily="18" charset="0"/>
              </a:rPr>
              <a:t>                                                </a:t>
            </a:r>
            <a:r>
              <a:rPr lang="ru-RU" sz="1200" dirty="0" err="1" smtClean="0">
                <a:solidFill>
                  <a:srgbClr val="00B0F0"/>
                </a:solidFill>
                <a:latin typeface="Times New Roman" panose="02020603050405020304" pitchFamily="18" charset="0"/>
                <a:cs typeface="Times New Roman" panose="02020603050405020304" pitchFamily="18" charset="0"/>
              </a:rPr>
              <a:t>Бауыржан</a:t>
            </a:r>
            <a:r>
              <a:rPr lang="ru-RU" sz="1200" dirty="0" smtClean="0">
                <a:solidFill>
                  <a:srgbClr val="00B0F0"/>
                </a:solidFill>
                <a:latin typeface="Times New Roman" panose="02020603050405020304" pitchFamily="18" charset="0"/>
                <a:cs typeface="Times New Roman" panose="02020603050405020304" pitchFamily="18" charset="0"/>
              </a:rPr>
              <a:t>,  </a:t>
            </a:r>
            <a:r>
              <a:rPr lang="ru-RU" sz="1200" dirty="0">
                <a:solidFill>
                  <a:srgbClr val="00B0F0"/>
                </a:solidFill>
                <a:latin typeface="Times New Roman" panose="02020603050405020304" pitchFamily="18" charset="0"/>
                <a:cs typeface="Times New Roman" panose="02020603050405020304" pitchFamily="18" charset="0"/>
              </a:rPr>
              <a:t>242 </a:t>
            </a:r>
            <a:r>
              <a:rPr lang="ru-RU" sz="1200" dirty="0" err="1">
                <a:solidFill>
                  <a:srgbClr val="00B0F0"/>
                </a:solidFill>
                <a:latin typeface="Times New Roman" panose="02020603050405020304" pitchFamily="18" charset="0"/>
                <a:cs typeface="Times New Roman" panose="02020603050405020304" pitchFamily="18" charset="0"/>
              </a:rPr>
              <a:t>гр</a:t>
            </a:r>
            <a:endParaRPr lang="ru-RU" sz="1200" dirty="0">
              <a:solidFill>
                <a:srgbClr val="00B0F0"/>
              </a:solidFill>
              <a:latin typeface="Times New Roman" panose="02020603050405020304" pitchFamily="18" charset="0"/>
              <a:cs typeface="Times New Roman" panose="02020603050405020304" pitchFamily="18" charset="0"/>
            </a:endParaRPr>
          </a:p>
          <a:p>
            <a:pPr algn="ctr"/>
            <a:r>
              <a:rPr lang="ru-RU" sz="1200" dirty="0" err="1">
                <a:solidFill>
                  <a:srgbClr val="7030A0"/>
                </a:solidFill>
                <a:latin typeface="Times New Roman" panose="02020603050405020304" pitchFamily="18" charset="0"/>
                <a:cs typeface="Times New Roman" panose="02020603050405020304" pitchFamily="18" charset="0"/>
              </a:rPr>
              <a:t>Үнемі</a:t>
            </a:r>
            <a:r>
              <a:rPr lang="ru-RU" sz="1200" dirty="0">
                <a:solidFill>
                  <a:srgbClr val="7030A0"/>
                </a:solidFill>
                <a:latin typeface="Times New Roman" panose="02020603050405020304" pitchFamily="18" charset="0"/>
                <a:cs typeface="Times New Roman" panose="02020603050405020304" pitchFamily="18" charset="0"/>
              </a:rPr>
              <a:t> </a:t>
            </a:r>
            <a:r>
              <a:rPr lang="ru-RU" sz="1200" dirty="0" err="1">
                <a:solidFill>
                  <a:srgbClr val="7030A0"/>
                </a:solidFill>
                <a:latin typeface="Times New Roman" panose="02020603050405020304" pitchFamily="18" charset="0"/>
                <a:cs typeface="Times New Roman" panose="02020603050405020304" pitchFamily="18" charset="0"/>
              </a:rPr>
              <a:t>жақсы</a:t>
            </a:r>
            <a:r>
              <a:rPr lang="ru-RU" sz="1200" dirty="0">
                <a:solidFill>
                  <a:srgbClr val="7030A0"/>
                </a:solidFill>
                <a:latin typeface="Times New Roman" panose="02020603050405020304" pitchFamily="18" charset="0"/>
                <a:cs typeface="Times New Roman" panose="02020603050405020304" pitchFamily="18" charset="0"/>
              </a:rPr>
              <a:t> </a:t>
            </a:r>
            <a:r>
              <a:rPr lang="ru-RU" sz="1200" dirty="0" err="1">
                <a:solidFill>
                  <a:srgbClr val="7030A0"/>
                </a:solidFill>
                <a:latin typeface="Times New Roman" panose="02020603050405020304" pitchFamily="18" charset="0"/>
                <a:cs typeface="Times New Roman" panose="02020603050405020304" pitchFamily="18" charset="0"/>
              </a:rPr>
              <a:t>сөздер</a:t>
            </a:r>
            <a:r>
              <a:rPr lang="ru-RU" sz="1200" dirty="0">
                <a:solidFill>
                  <a:srgbClr val="7030A0"/>
                </a:solidFill>
                <a:latin typeface="Times New Roman" panose="02020603050405020304" pitchFamily="18" charset="0"/>
                <a:cs typeface="Times New Roman" panose="02020603050405020304" pitchFamily="18" charset="0"/>
              </a:rPr>
              <a:t> </a:t>
            </a:r>
            <a:r>
              <a:rPr lang="ru-RU" sz="1200" dirty="0" err="1">
                <a:solidFill>
                  <a:srgbClr val="7030A0"/>
                </a:solidFill>
                <a:latin typeface="Times New Roman" panose="02020603050405020304" pitchFamily="18" charset="0"/>
                <a:cs typeface="Times New Roman" panose="02020603050405020304" pitchFamily="18" charset="0"/>
              </a:rPr>
              <a:t>айтып</a:t>
            </a:r>
            <a:r>
              <a:rPr lang="ru-RU" sz="1200" dirty="0">
                <a:solidFill>
                  <a:srgbClr val="7030A0"/>
                </a:solidFill>
                <a:latin typeface="Times New Roman" panose="02020603050405020304" pitchFamily="18" charset="0"/>
                <a:cs typeface="Times New Roman" panose="02020603050405020304" pitchFamily="18" charset="0"/>
              </a:rPr>
              <a:t>, </a:t>
            </a:r>
            <a:r>
              <a:rPr lang="ru-RU" sz="1200" dirty="0" err="1">
                <a:solidFill>
                  <a:srgbClr val="7030A0"/>
                </a:solidFill>
                <a:latin typeface="Times New Roman" panose="02020603050405020304" pitchFamily="18" charset="0"/>
                <a:cs typeface="Times New Roman" panose="02020603050405020304" pitchFamily="18" charset="0"/>
              </a:rPr>
              <a:t>мейірімділік</a:t>
            </a:r>
            <a:r>
              <a:rPr lang="ru-RU" sz="1200" dirty="0">
                <a:solidFill>
                  <a:srgbClr val="7030A0"/>
                </a:solidFill>
                <a:latin typeface="Times New Roman" panose="02020603050405020304" pitchFamily="18" charset="0"/>
                <a:cs typeface="Times New Roman" panose="02020603050405020304" pitchFamily="18" charset="0"/>
              </a:rPr>
              <a:t> </a:t>
            </a:r>
            <a:r>
              <a:rPr lang="ru-RU" sz="1200" dirty="0" err="1">
                <a:solidFill>
                  <a:srgbClr val="7030A0"/>
                </a:solidFill>
                <a:latin typeface="Times New Roman" panose="02020603050405020304" pitchFamily="18" charset="0"/>
                <a:cs typeface="Times New Roman" panose="02020603050405020304" pitchFamily="18" charset="0"/>
              </a:rPr>
              <a:t>танытсақ</a:t>
            </a:r>
            <a:r>
              <a:rPr lang="ru-RU" sz="1200" dirty="0">
                <a:solidFill>
                  <a:srgbClr val="7030A0"/>
                </a:solidFill>
                <a:latin typeface="Times New Roman" panose="02020603050405020304" pitchFamily="18" charset="0"/>
                <a:cs typeface="Times New Roman" panose="02020603050405020304" pitchFamily="18" charset="0"/>
              </a:rPr>
              <a:t>, </a:t>
            </a:r>
            <a:r>
              <a:rPr lang="ru-RU" sz="1200" dirty="0" err="1">
                <a:solidFill>
                  <a:srgbClr val="7030A0"/>
                </a:solidFill>
                <a:latin typeface="Times New Roman" panose="02020603050405020304" pitchFamily="18" charset="0"/>
                <a:cs typeface="Times New Roman" panose="02020603050405020304" pitchFamily="18" charset="0"/>
              </a:rPr>
              <a:t>айналамыздағылар</a:t>
            </a:r>
            <a:r>
              <a:rPr lang="ru-RU" sz="1200" dirty="0">
                <a:solidFill>
                  <a:srgbClr val="7030A0"/>
                </a:solidFill>
                <a:latin typeface="Times New Roman" panose="02020603050405020304" pitchFamily="18" charset="0"/>
                <a:cs typeface="Times New Roman" panose="02020603050405020304" pitchFamily="18" charset="0"/>
              </a:rPr>
              <a:t> </a:t>
            </a:r>
            <a:r>
              <a:rPr lang="ru-RU" sz="1200" dirty="0" err="1">
                <a:solidFill>
                  <a:srgbClr val="7030A0"/>
                </a:solidFill>
                <a:latin typeface="Times New Roman" panose="02020603050405020304" pitchFamily="18" charset="0"/>
                <a:cs typeface="Times New Roman" panose="02020603050405020304" pitchFamily="18" charset="0"/>
              </a:rPr>
              <a:t>бізге</a:t>
            </a:r>
            <a:r>
              <a:rPr lang="ru-RU" sz="1200" dirty="0">
                <a:solidFill>
                  <a:srgbClr val="7030A0"/>
                </a:solidFill>
                <a:latin typeface="Times New Roman" panose="02020603050405020304" pitchFamily="18" charset="0"/>
                <a:cs typeface="Times New Roman" panose="02020603050405020304" pitchFamily="18" charset="0"/>
              </a:rPr>
              <a:t> </a:t>
            </a:r>
            <a:r>
              <a:rPr lang="ru-RU" sz="1200" dirty="0" err="1">
                <a:solidFill>
                  <a:srgbClr val="7030A0"/>
                </a:solidFill>
                <a:latin typeface="Times New Roman" panose="02020603050405020304" pitchFamily="18" charset="0"/>
                <a:cs typeface="Times New Roman" panose="02020603050405020304" pitchFamily="18" charset="0"/>
              </a:rPr>
              <a:t>тартыла</a:t>
            </a:r>
            <a:r>
              <a:rPr lang="ru-RU" sz="1200" dirty="0">
                <a:solidFill>
                  <a:srgbClr val="7030A0"/>
                </a:solidFill>
                <a:latin typeface="Times New Roman" panose="02020603050405020304" pitchFamily="18" charset="0"/>
                <a:cs typeface="Times New Roman" panose="02020603050405020304" pitchFamily="18" charset="0"/>
              </a:rPr>
              <a:t> </a:t>
            </a:r>
            <a:r>
              <a:rPr lang="ru-RU" sz="1200" dirty="0" err="1">
                <a:solidFill>
                  <a:srgbClr val="7030A0"/>
                </a:solidFill>
                <a:latin typeface="Times New Roman" panose="02020603050405020304" pitchFamily="18" charset="0"/>
                <a:cs typeface="Times New Roman" panose="02020603050405020304" pitchFamily="18" charset="0"/>
              </a:rPr>
              <a:t>түседі</a:t>
            </a:r>
            <a:r>
              <a:rPr lang="ru-RU" sz="1200" dirty="0">
                <a:solidFill>
                  <a:srgbClr val="7030A0"/>
                </a:solidFill>
                <a:latin typeface="Times New Roman" panose="02020603050405020304" pitchFamily="18" charset="0"/>
                <a:cs typeface="Times New Roman" panose="02020603050405020304" pitchFamily="18" charset="0"/>
              </a:rPr>
              <a:t>. </a:t>
            </a:r>
            <a:endParaRPr lang="ru-RU" sz="1200" dirty="0" smtClean="0">
              <a:solidFill>
                <a:srgbClr val="7030A0"/>
              </a:solidFill>
              <a:latin typeface="Times New Roman" panose="02020603050405020304" pitchFamily="18" charset="0"/>
              <a:cs typeface="Times New Roman" panose="02020603050405020304" pitchFamily="18" charset="0"/>
            </a:endParaRPr>
          </a:p>
          <a:p>
            <a:pPr algn="ctr"/>
            <a:r>
              <a:rPr lang="ru-RU" sz="1200" dirty="0" smtClean="0">
                <a:solidFill>
                  <a:srgbClr val="7030A0"/>
                </a:solidFill>
                <a:latin typeface="Times New Roman" panose="02020603050405020304" pitchFamily="18" charset="0"/>
                <a:cs typeface="Times New Roman" panose="02020603050405020304" pitchFamily="18" charset="0"/>
              </a:rPr>
              <a:t>Ал </a:t>
            </a:r>
            <a:r>
              <a:rPr lang="ru-RU" sz="1200" dirty="0" err="1">
                <a:solidFill>
                  <a:srgbClr val="7030A0"/>
                </a:solidFill>
                <a:latin typeface="Times New Roman" panose="02020603050405020304" pitchFamily="18" charset="0"/>
                <a:cs typeface="Times New Roman" panose="02020603050405020304" pitchFamily="18" charset="0"/>
              </a:rPr>
              <a:t>өз</a:t>
            </a:r>
            <a:r>
              <a:rPr lang="ru-RU" sz="1200" dirty="0">
                <a:solidFill>
                  <a:srgbClr val="7030A0"/>
                </a:solidFill>
                <a:latin typeface="Times New Roman" panose="02020603050405020304" pitchFamily="18" charset="0"/>
                <a:cs typeface="Times New Roman" panose="02020603050405020304" pitchFamily="18" charset="0"/>
              </a:rPr>
              <a:t> </a:t>
            </a:r>
            <a:r>
              <a:rPr lang="ru-RU" sz="1200" dirty="0" err="1">
                <a:solidFill>
                  <a:srgbClr val="7030A0"/>
                </a:solidFill>
                <a:latin typeface="Times New Roman" panose="02020603050405020304" pitchFamily="18" charset="0"/>
                <a:cs typeface="Times New Roman" panose="02020603050405020304" pitchFamily="18" charset="0"/>
              </a:rPr>
              <a:t>кемшілігімізді</a:t>
            </a:r>
            <a:r>
              <a:rPr lang="ru-RU" sz="1200" dirty="0">
                <a:solidFill>
                  <a:srgbClr val="7030A0"/>
                </a:solidFill>
                <a:latin typeface="Times New Roman" panose="02020603050405020304" pitchFamily="18" charset="0"/>
                <a:cs typeface="Times New Roman" panose="02020603050405020304" pitchFamily="18" charset="0"/>
              </a:rPr>
              <a:t> </a:t>
            </a:r>
            <a:r>
              <a:rPr lang="ru-RU" sz="1200" dirty="0" err="1">
                <a:solidFill>
                  <a:srgbClr val="7030A0"/>
                </a:solidFill>
                <a:latin typeface="Times New Roman" panose="02020603050405020304" pitchFamily="18" charset="0"/>
                <a:cs typeface="Times New Roman" panose="02020603050405020304" pitchFamily="18" charset="0"/>
              </a:rPr>
              <a:t>жасыру</a:t>
            </a:r>
            <a:r>
              <a:rPr lang="ru-RU" sz="1200" dirty="0">
                <a:solidFill>
                  <a:srgbClr val="7030A0"/>
                </a:solidFill>
                <a:latin typeface="Times New Roman" panose="02020603050405020304" pitchFamily="18" charset="0"/>
                <a:cs typeface="Times New Roman" panose="02020603050405020304" pitchFamily="18" charset="0"/>
              </a:rPr>
              <a:t> </a:t>
            </a:r>
            <a:r>
              <a:rPr lang="ru-RU" sz="1200" dirty="0" err="1">
                <a:solidFill>
                  <a:srgbClr val="7030A0"/>
                </a:solidFill>
                <a:latin typeface="Times New Roman" panose="02020603050405020304" pitchFamily="18" charset="0"/>
                <a:cs typeface="Times New Roman" panose="02020603050405020304" pitchFamily="18" charset="0"/>
              </a:rPr>
              <a:t>үшін</a:t>
            </a:r>
            <a:r>
              <a:rPr lang="ru-RU" sz="1200" dirty="0">
                <a:solidFill>
                  <a:srgbClr val="7030A0"/>
                </a:solidFill>
                <a:latin typeface="Times New Roman" panose="02020603050405020304" pitchFamily="18" charset="0"/>
                <a:cs typeface="Times New Roman" panose="02020603050405020304" pitchFamily="18" charset="0"/>
              </a:rPr>
              <a:t> </a:t>
            </a:r>
            <a:r>
              <a:rPr lang="ru-RU" sz="1200" dirty="0" err="1">
                <a:solidFill>
                  <a:srgbClr val="7030A0"/>
                </a:solidFill>
                <a:latin typeface="Times New Roman" panose="02020603050405020304" pitchFamily="18" charset="0"/>
                <a:cs typeface="Times New Roman" panose="02020603050405020304" pitchFamily="18" charset="0"/>
              </a:rPr>
              <a:t>өзгенің</a:t>
            </a:r>
            <a:r>
              <a:rPr lang="ru-RU" sz="1200" dirty="0">
                <a:solidFill>
                  <a:srgbClr val="7030A0"/>
                </a:solidFill>
                <a:latin typeface="Times New Roman" panose="02020603050405020304" pitchFamily="18" charset="0"/>
                <a:cs typeface="Times New Roman" panose="02020603050405020304" pitchFamily="18" charset="0"/>
              </a:rPr>
              <a:t> </a:t>
            </a:r>
            <a:r>
              <a:rPr lang="ru-RU" sz="1200" dirty="0" err="1">
                <a:solidFill>
                  <a:srgbClr val="7030A0"/>
                </a:solidFill>
                <a:latin typeface="Times New Roman" panose="02020603050405020304" pitchFamily="18" charset="0"/>
                <a:cs typeface="Times New Roman" panose="02020603050405020304" pitchFamily="18" charset="0"/>
              </a:rPr>
              <a:t>ұятты</a:t>
            </a:r>
            <a:r>
              <a:rPr lang="ru-RU" sz="1200" dirty="0">
                <a:solidFill>
                  <a:srgbClr val="7030A0"/>
                </a:solidFill>
                <a:latin typeface="Times New Roman" panose="02020603050405020304" pitchFamily="18" charset="0"/>
                <a:cs typeface="Times New Roman" panose="02020603050405020304" pitchFamily="18" charset="0"/>
              </a:rPr>
              <a:t> </a:t>
            </a:r>
            <a:r>
              <a:rPr lang="ru-RU" sz="1200" dirty="0" err="1">
                <a:solidFill>
                  <a:srgbClr val="7030A0"/>
                </a:solidFill>
                <a:latin typeface="Times New Roman" panose="02020603050405020304" pitchFamily="18" charset="0"/>
                <a:cs typeface="Times New Roman" panose="02020603050405020304" pitchFamily="18" charset="0"/>
              </a:rPr>
              <a:t>ісін</a:t>
            </a:r>
            <a:r>
              <a:rPr lang="ru-RU" sz="1200" dirty="0">
                <a:solidFill>
                  <a:srgbClr val="7030A0"/>
                </a:solidFill>
                <a:latin typeface="Times New Roman" panose="02020603050405020304" pitchFamily="18" charset="0"/>
                <a:cs typeface="Times New Roman" panose="02020603050405020304" pitchFamily="18" charset="0"/>
              </a:rPr>
              <a:t> </a:t>
            </a:r>
            <a:r>
              <a:rPr lang="ru-RU" sz="1200" dirty="0" err="1">
                <a:solidFill>
                  <a:srgbClr val="7030A0"/>
                </a:solidFill>
                <a:latin typeface="Times New Roman" panose="02020603050405020304" pitchFamily="18" charset="0"/>
                <a:cs typeface="Times New Roman" panose="02020603050405020304" pitchFamily="18" charset="0"/>
              </a:rPr>
              <a:t>нұсқайтын</a:t>
            </a:r>
            <a:r>
              <a:rPr lang="ru-RU" sz="1200" dirty="0">
                <a:solidFill>
                  <a:srgbClr val="7030A0"/>
                </a:solidFill>
                <a:latin typeface="Times New Roman" panose="02020603050405020304" pitchFamily="18" charset="0"/>
                <a:cs typeface="Times New Roman" panose="02020603050405020304" pitchFamily="18" charset="0"/>
              </a:rPr>
              <a:t> </a:t>
            </a:r>
            <a:r>
              <a:rPr lang="ru-RU" sz="1200" dirty="0" err="1">
                <a:solidFill>
                  <a:srgbClr val="7030A0"/>
                </a:solidFill>
                <a:latin typeface="Times New Roman" panose="02020603050405020304" pitchFamily="18" charset="0"/>
                <a:cs typeface="Times New Roman" panose="02020603050405020304" pitchFamily="18" charset="0"/>
              </a:rPr>
              <a:t>болсақ</a:t>
            </a:r>
            <a:r>
              <a:rPr lang="ru-RU" sz="1200" dirty="0">
                <a:solidFill>
                  <a:srgbClr val="7030A0"/>
                </a:solidFill>
                <a:latin typeface="Times New Roman" panose="02020603050405020304" pitchFamily="18" charset="0"/>
                <a:cs typeface="Times New Roman" panose="02020603050405020304" pitchFamily="18" charset="0"/>
              </a:rPr>
              <a:t>, </a:t>
            </a:r>
            <a:endParaRPr lang="ru-RU" sz="1200" dirty="0" smtClean="0">
              <a:solidFill>
                <a:srgbClr val="7030A0"/>
              </a:solidFill>
              <a:latin typeface="Times New Roman" panose="02020603050405020304" pitchFamily="18" charset="0"/>
              <a:cs typeface="Times New Roman" panose="02020603050405020304" pitchFamily="18" charset="0"/>
            </a:endParaRPr>
          </a:p>
          <a:p>
            <a:pPr algn="ctr"/>
            <a:r>
              <a:rPr lang="ru-RU" sz="1200" dirty="0" err="1" smtClean="0">
                <a:solidFill>
                  <a:srgbClr val="7030A0"/>
                </a:solidFill>
                <a:latin typeface="Times New Roman" panose="02020603050405020304" pitchFamily="18" charset="0"/>
                <a:cs typeface="Times New Roman" panose="02020603050405020304" pitchFamily="18" charset="0"/>
              </a:rPr>
              <a:t>керісінше</a:t>
            </a:r>
            <a:r>
              <a:rPr lang="ru-RU" sz="1200" dirty="0" smtClean="0">
                <a:solidFill>
                  <a:srgbClr val="7030A0"/>
                </a:solidFill>
                <a:latin typeface="Times New Roman" panose="02020603050405020304" pitchFamily="18" charset="0"/>
                <a:cs typeface="Times New Roman" panose="02020603050405020304" pitchFamily="18" charset="0"/>
              </a:rPr>
              <a:t> </a:t>
            </a:r>
            <a:r>
              <a:rPr lang="ru-RU" sz="1200" dirty="0" err="1">
                <a:solidFill>
                  <a:srgbClr val="7030A0"/>
                </a:solidFill>
                <a:latin typeface="Times New Roman" panose="02020603050405020304" pitchFamily="18" charset="0"/>
                <a:cs typeface="Times New Roman" panose="02020603050405020304" pitchFamily="18" charset="0"/>
              </a:rPr>
              <a:t>өзіміз</a:t>
            </a:r>
            <a:r>
              <a:rPr lang="ru-RU" sz="1200" dirty="0">
                <a:solidFill>
                  <a:srgbClr val="7030A0"/>
                </a:solidFill>
                <a:latin typeface="Times New Roman" panose="02020603050405020304" pitchFamily="18" charset="0"/>
                <a:cs typeface="Times New Roman" panose="02020603050405020304" pitchFamily="18" charset="0"/>
              </a:rPr>
              <a:t> </a:t>
            </a:r>
            <a:r>
              <a:rPr lang="ru-RU" sz="1200" dirty="0" err="1">
                <a:solidFill>
                  <a:srgbClr val="7030A0"/>
                </a:solidFill>
                <a:latin typeface="Times New Roman" panose="02020603050405020304" pitchFamily="18" charset="0"/>
                <a:cs typeface="Times New Roman" panose="02020603050405020304" pitchFamily="18" charset="0"/>
              </a:rPr>
              <a:t>туралы</a:t>
            </a:r>
            <a:r>
              <a:rPr lang="ru-RU" sz="1200" dirty="0">
                <a:solidFill>
                  <a:srgbClr val="7030A0"/>
                </a:solidFill>
                <a:latin typeface="Times New Roman" panose="02020603050405020304" pitchFamily="18" charset="0"/>
                <a:cs typeface="Times New Roman" panose="02020603050405020304" pitchFamily="18" charset="0"/>
              </a:rPr>
              <a:t> </a:t>
            </a:r>
            <a:r>
              <a:rPr lang="ru-RU" sz="1200" dirty="0" err="1">
                <a:solidFill>
                  <a:srgbClr val="7030A0"/>
                </a:solidFill>
                <a:latin typeface="Times New Roman" panose="02020603050405020304" pitchFamily="18" charset="0"/>
                <a:cs typeface="Times New Roman" panose="02020603050405020304" pitchFamily="18" charset="0"/>
              </a:rPr>
              <a:t>жағымсыз</a:t>
            </a:r>
            <a:r>
              <a:rPr lang="ru-RU" sz="1200" dirty="0">
                <a:solidFill>
                  <a:srgbClr val="7030A0"/>
                </a:solidFill>
                <a:latin typeface="Times New Roman" panose="02020603050405020304" pitchFamily="18" charset="0"/>
                <a:cs typeface="Times New Roman" panose="02020603050405020304" pitchFamily="18" charset="0"/>
              </a:rPr>
              <a:t> </a:t>
            </a:r>
            <a:r>
              <a:rPr lang="ru-RU" sz="1200" dirty="0" err="1">
                <a:solidFill>
                  <a:srgbClr val="7030A0"/>
                </a:solidFill>
                <a:latin typeface="Times New Roman" panose="02020603050405020304" pitchFamily="18" charset="0"/>
                <a:cs typeface="Times New Roman" panose="02020603050405020304" pitchFamily="18" charset="0"/>
              </a:rPr>
              <a:t>пікірдің</a:t>
            </a:r>
            <a:r>
              <a:rPr lang="ru-RU" sz="1200" dirty="0">
                <a:solidFill>
                  <a:srgbClr val="7030A0"/>
                </a:solidFill>
                <a:latin typeface="Times New Roman" panose="02020603050405020304" pitchFamily="18" charset="0"/>
                <a:cs typeface="Times New Roman" panose="02020603050405020304" pitchFamily="18" charset="0"/>
              </a:rPr>
              <a:t> </a:t>
            </a:r>
            <a:r>
              <a:rPr lang="ru-RU" sz="1200" dirty="0" err="1">
                <a:solidFill>
                  <a:srgbClr val="7030A0"/>
                </a:solidFill>
                <a:latin typeface="Times New Roman" panose="02020603050405020304" pitchFamily="18" charset="0"/>
                <a:cs typeface="Times New Roman" panose="02020603050405020304" pitchFamily="18" charset="0"/>
              </a:rPr>
              <a:t>қалыптасуына</a:t>
            </a:r>
            <a:r>
              <a:rPr lang="ru-RU" sz="1200" dirty="0">
                <a:solidFill>
                  <a:srgbClr val="7030A0"/>
                </a:solidFill>
                <a:latin typeface="Times New Roman" panose="02020603050405020304" pitchFamily="18" charset="0"/>
                <a:cs typeface="Times New Roman" panose="02020603050405020304" pitchFamily="18" charset="0"/>
              </a:rPr>
              <a:t> </a:t>
            </a:r>
            <a:r>
              <a:rPr lang="ru-RU" sz="1200" dirty="0" err="1">
                <a:solidFill>
                  <a:srgbClr val="7030A0"/>
                </a:solidFill>
                <a:latin typeface="Times New Roman" panose="02020603050405020304" pitchFamily="18" charset="0"/>
                <a:cs typeface="Times New Roman" panose="02020603050405020304" pitchFamily="18" charset="0"/>
              </a:rPr>
              <a:t>себепші</a:t>
            </a:r>
            <a:r>
              <a:rPr lang="ru-RU" sz="1200" dirty="0">
                <a:solidFill>
                  <a:srgbClr val="7030A0"/>
                </a:solidFill>
                <a:latin typeface="Times New Roman" panose="02020603050405020304" pitchFamily="18" charset="0"/>
                <a:cs typeface="Times New Roman" panose="02020603050405020304" pitchFamily="18" charset="0"/>
              </a:rPr>
              <a:t> </a:t>
            </a:r>
            <a:r>
              <a:rPr lang="ru-RU" sz="1200" dirty="0" err="1">
                <a:solidFill>
                  <a:srgbClr val="7030A0"/>
                </a:solidFill>
                <a:latin typeface="Times New Roman" panose="02020603050405020304" pitchFamily="18" charset="0"/>
                <a:cs typeface="Times New Roman" panose="02020603050405020304" pitchFamily="18" charset="0"/>
              </a:rPr>
              <a:t>боламыз</a:t>
            </a:r>
            <a:r>
              <a:rPr lang="ru-RU" sz="1200" dirty="0">
                <a:solidFill>
                  <a:srgbClr val="7030A0"/>
                </a:solidFill>
                <a:latin typeface="Times New Roman" panose="02020603050405020304" pitchFamily="18" charset="0"/>
                <a:cs typeface="Times New Roman" panose="02020603050405020304" pitchFamily="18" charset="0"/>
              </a:rPr>
              <a:t>.</a:t>
            </a:r>
          </a:p>
          <a:p>
            <a:pPr algn="ctr"/>
            <a:r>
              <a:rPr lang="ru-RU" sz="1200" dirty="0" smtClean="0">
                <a:solidFill>
                  <a:srgbClr val="7030A0"/>
                </a:solidFill>
                <a:latin typeface="Times New Roman" panose="02020603050405020304" pitchFamily="18" charset="0"/>
                <a:cs typeface="Times New Roman" panose="02020603050405020304" pitchFamily="18" charset="0"/>
              </a:rPr>
              <a:t>                                                                                                                                                   </a:t>
            </a:r>
            <a:r>
              <a:rPr lang="ru-RU" sz="1200" dirty="0" err="1" smtClean="0">
                <a:solidFill>
                  <a:srgbClr val="7030A0"/>
                </a:solidFill>
                <a:latin typeface="Times New Roman" panose="02020603050405020304" pitchFamily="18" charset="0"/>
                <a:cs typeface="Times New Roman" panose="02020603050405020304" pitchFamily="18" charset="0"/>
              </a:rPr>
              <a:t>Қастер</a:t>
            </a:r>
            <a:r>
              <a:rPr lang="ru-RU" sz="1200" dirty="0">
                <a:solidFill>
                  <a:srgbClr val="7030A0"/>
                </a:solidFill>
                <a:latin typeface="Times New Roman" panose="02020603050405020304" pitchFamily="18" charset="0"/>
                <a:cs typeface="Times New Roman" panose="02020603050405020304" pitchFamily="18" charset="0"/>
              </a:rPr>
              <a:t>, 241 топ.</a:t>
            </a:r>
          </a:p>
          <a:p>
            <a:pPr algn="ctr"/>
            <a:r>
              <a:rPr lang="ru-RU" sz="1200" dirty="0">
                <a:solidFill>
                  <a:srgbClr val="00B050"/>
                </a:solidFill>
                <a:latin typeface="Times New Roman" panose="02020603050405020304" pitchFamily="18" charset="0"/>
                <a:cs typeface="Times New Roman" panose="02020603050405020304" pitchFamily="18" charset="0"/>
              </a:rPr>
              <a:t>Ал </a:t>
            </a:r>
            <a:r>
              <a:rPr lang="ru-RU" sz="1200" dirty="0" err="1">
                <a:solidFill>
                  <a:srgbClr val="00B050"/>
                </a:solidFill>
                <a:latin typeface="Times New Roman" panose="02020603050405020304" pitchFamily="18" charset="0"/>
                <a:cs typeface="Times New Roman" panose="02020603050405020304" pitchFamily="18" charset="0"/>
              </a:rPr>
              <a:t>менің</a:t>
            </a:r>
            <a:r>
              <a:rPr lang="ru-RU" sz="1200" dirty="0">
                <a:solidFill>
                  <a:srgbClr val="00B050"/>
                </a:solidFill>
                <a:latin typeface="Times New Roman" panose="02020603050405020304" pitchFamily="18" charset="0"/>
                <a:cs typeface="Times New Roman" panose="02020603050405020304" pitchFamily="18" charset="0"/>
              </a:rPr>
              <a:t> </a:t>
            </a:r>
            <a:r>
              <a:rPr lang="ru-RU" sz="1200" dirty="0" err="1">
                <a:solidFill>
                  <a:srgbClr val="00B050"/>
                </a:solidFill>
                <a:latin typeface="Times New Roman" panose="02020603050405020304" pitchFamily="18" charset="0"/>
                <a:cs typeface="Times New Roman" panose="02020603050405020304" pitchFamily="18" charset="0"/>
              </a:rPr>
              <a:t>арманым</a:t>
            </a:r>
            <a:r>
              <a:rPr lang="ru-RU" sz="1200" dirty="0">
                <a:solidFill>
                  <a:srgbClr val="00B050"/>
                </a:solidFill>
                <a:latin typeface="Times New Roman" panose="02020603050405020304" pitchFamily="18" charset="0"/>
                <a:cs typeface="Times New Roman" panose="02020603050405020304" pitchFamily="18" charset="0"/>
              </a:rPr>
              <a:t> </a:t>
            </a:r>
            <a:r>
              <a:rPr lang="ru-RU" sz="1200" dirty="0" err="1">
                <a:solidFill>
                  <a:srgbClr val="00B050"/>
                </a:solidFill>
                <a:latin typeface="Times New Roman" panose="02020603050405020304" pitchFamily="18" charset="0"/>
                <a:cs typeface="Times New Roman" panose="02020603050405020304" pitchFamily="18" charset="0"/>
              </a:rPr>
              <a:t>ата-анам</a:t>
            </a:r>
            <a:r>
              <a:rPr lang="ru-RU" sz="1200" dirty="0">
                <a:solidFill>
                  <a:srgbClr val="00B050"/>
                </a:solidFill>
                <a:latin typeface="Times New Roman" panose="02020603050405020304" pitchFamily="18" charset="0"/>
                <a:cs typeface="Times New Roman" panose="02020603050405020304" pitchFamily="18" charset="0"/>
              </a:rPr>
              <a:t> </a:t>
            </a:r>
            <a:r>
              <a:rPr lang="ru-RU" sz="1200" dirty="0" err="1">
                <a:solidFill>
                  <a:srgbClr val="00B050"/>
                </a:solidFill>
                <a:latin typeface="Times New Roman" panose="02020603050405020304" pitchFamily="18" charset="0"/>
                <a:cs typeface="Times New Roman" panose="02020603050405020304" pitchFamily="18" charset="0"/>
              </a:rPr>
              <a:t>мәңгілік</a:t>
            </a:r>
            <a:r>
              <a:rPr lang="ru-RU" sz="1200" dirty="0">
                <a:solidFill>
                  <a:srgbClr val="00B050"/>
                </a:solidFill>
                <a:latin typeface="Times New Roman" panose="02020603050405020304" pitchFamily="18" charset="0"/>
                <a:cs typeface="Times New Roman" panose="02020603050405020304" pitchFamily="18" charset="0"/>
              </a:rPr>
              <a:t> </a:t>
            </a:r>
            <a:r>
              <a:rPr lang="ru-RU" sz="1200" dirty="0" err="1">
                <a:solidFill>
                  <a:srgbClr val="00B050"/>
                </a:solidFill>
                <a:latin typeface="Times New Roman" panose="02020603050405020304" pitchFamily="18" charset="0"/>
                <a:cs typeface="Times New Roman" panose="02020603050405020304" pitchFamily="18" charset="0"/>
              </a:rPr>
              <a:t>қасымда</a:t>
            </a:r>
            <a:r>
              <a:rPr lang="ru-RU" sz="1200" dirty="0">
                <a:solidFill>
                  <a:srgbClr val="00B050"/>
                </a:solidFill>
                <a:latin typeface="Times New Roman" panose="02020603050405020304" pitchFamily="18" charset="0"/>
                <a:cs typeface="Times New Roman" panose="02020603050405020304" pitchFamily="18" charset="0"/>
              </a:rPr>
              <a:t> </a:t>
            </a:r>
            <a:r>
              <a:rPr lang="ru-RU" sz="1200" dirty="0" err="1">
                <a:solidFill>
                  <a:srgbClr val="00B050"/>
                </a:solidFill>
                <a:latin typeface="Times New Roman" panose="02020603050405020304" pitchFamily="18" charset="0"/>
                <a:cs typeface="Times New Roman" panose="02020603050405020304" pitchFamily="18" charset="0"/>
              </a:rPr>
              <a:t>болса</a:t>
            </a:r>
            <a:r>
              <a:rPr lang="ru-RU" sz="1200" dirty="0">
                <a:solidFill>
                  <a:srgbClr val="00B050"/>
                </a:solidFill>
                <a:latin typeface="Times New Roman" panose="02020603050405020304" pitchFamily="18" charset="0"/>
                <a:cs typeface="Times New Roman" panose="02020603050405020304" pitchFamily="18" charset="0"/>
              </a:rPr>
              <a:t> </a:t>
            </a:r>
            <a:r>
              <a:rPr lang="ru-RU" sz="1200" dirty="0" err="1">
                <a:solidFill>
                  <a:srgbClr val="00B050"/>
                </a:solidFill>
                <a:latin typeface="Times New Roman" panose="02020603050405020304" pitchFamily="18" charset="0"/>
                <a:cs typeface="Times New Roman" panose="02020603050405020304" pitchFamily="18" charset="0"/>
              </a:rPr>
              <a:t>екен</a:t>
            </a:r>
            <a:r>
              <a:rPr lang="ru-RU" sz="1200" dirty="0">
                <a:solidFill>
                  <a:srgbClr val="00B050"/>
                </a:solidFill>
                <a:latin typeface="Times New Roman" panose="02020603050405020304" pitchFamily="18" charset="0"/>
                <a:cs typeface="Times New Roman" panose="02020603050405020304" pitchFamily="18" charset="0"/>
              </a:rPr>
              <a:t> </a:t>
            </a:r>
            <a:r>
              <a:rPr lang="ru-RU" sz="1200" dirty="0" err="1">
                <a:solidFill>
                  <a:srgbClr val="00B050"/>
                </a:solidFill>
                <a:latin typeface="Times New Roman" panose="02020603050405020304" pitchFamily="18" charset="0"/>
                <a:cs typeface="Times New Roman" panose="02020603050405020304" pitchFamily="18" charset="0"/>
              </a:rPr>
              <a:t>деп</a:t>
            </a:r>
            <a:r>
              <a:rPr lang="ru-RU" sz="1200" dirty="0">
                <a:solidFill>
                  <a:srgbClr val="00B050"/>
                </a:solidFill>
                <a:latin typeface="Times New Roman" panose="02020603050405020304" pitchFamily="18" charset="0"/>
                <a:cs typeface="Times New Roman" panose="02020603050405020304" pitchFamily="18" charset="0"/>
              </a:rPr>
              <a:t> </a:t>
            </a:r>
            <a:r>
              <a:rPr lang="ru-RU" sz="1200" dirty="0" err="1">
                <a:solidFill>
                  <a:srgbClr val="00B050"/>
                </a:solidFill>
                <a:latin typeface="Times New Roman" panose="02020603050405020304" pitchFamily="18" charset="0"/>
                <a:cs typeface="Times New Roman" panose="02020603050405020304" pitchFamily="18" charset="0"/>
              </a:rPr>
              <a:t>армандаймын</a:t>
            </a:r>
            <a:r>
              <a:rPr lang="ru-RU" sz="1200" dirty="0">
                <a:solidFill>
                  <a:srgbClr val="00B050"/>
                </a:solidFill>
                <a:latin typeface="Times New Roman" panose="02020603050405020304" pitchFamily="18" charset="0"/>
                <a:cs typeface="Times New Roman" panose="02020603050405020304" pitchFamily="18" charset="0"/>
              </a:rPr>
              <a:t>. </a:t>
            </a:r>
            <a:endParaRPr lang="ru-RU" sz="1200" dirty="0" smtClean="0">
              <a:solidFill>
                <a:srgbClr val="00B050"/>
              </a:solidFill>
              <a:latin typeface="Times New Roman" panose="02020603050405020304" pitchFamily="18" charset="0"/>
              <a:cs typeface="Times New Roman" panose="02020603050405020304" pitchFamily="18" charset="0"/>
            </a:endParaRPr>
          </a:p>
          <a:p>
            <a:pPr algn="ctr"/>
            <a:r>
              <a:rPr lang="ru-RU" sz="1200" dirty="0" err="1" smtClean="0">
                <a:solidFill>
                  <a:srgbClr val="00B050"/>
                </a:solidFill>
                <a:latin typeface="Times New Roman" panose="02020603050405020304" pitchFamily="18" charset="0"/>
                <a:cs typeface="Times New Roman" panose="02020603050405020304" pitchFamily="18" charset="0"/>
              </a:rPr>
              <a:t>Егер</a:t>
            </a:r>
            <a:r>
              <a:rPr lang="ru-RU" sz="1200" dirty="0" smtClean="0">
                <a:solidFill>
                  <a:srgbClr val="00B050"/>
                </a:solidFill>
                <a:latin typeface="Times New Roman" panose="02020603050405020304" pitchFamily="18" charset="0"/>
                <a:cs typeface="Times New Roman" panose="02020603050405020304" pitchFamily="18" charset="0"/>
              </a:rPr>
              <a:t> </a:t>
            </a:r>
            <a:r>
              <a:rPr lang="ru-RU" sz="1200" dirty="0" err="1">
                <a:solidFill>
                  <a:srgbClr val="00B050"/>
                </a:solidFill>
                <a:latin typeface="Times New Roman" panose="02020603050405020304" pitchFamily="18" charset="0"/>
                <a:cs typeface="Times New Roman" panose="02020603050405020304" pitchFamily="18" charset="0"/>
              </a:rPr>
              <a:t>ата-анам</a:t>
            </a:r>
            <a:r>
              <a:rPr lang="ru-RU" sz="1200" dirty="0">
                <a:solidFill>
                  <a:srgbClr val="00B050"/>
                </a:solidFill>
                <a:latin typeface="Times New Roman" panose="02020603050405020304" pitchFamily="18" charset="0"/>
                <a:cs typeface="Times New Roman" panose="02020603050405020304" pitchFamily="18" charset="0"/>
              </a:rPr>
              <a:t> </a:t>
            </a:r>
            <a:r>
              <a:rPr lang="ru-RU" sz="1200" dirty="0" err="1">
                <a:solidFill>
                  <a:srgbClr val="00B050"/>
                </a:solidFill>
                <a:latin typeface="Times New Roman" panose="02020603050405020304" pitchFamily="18" charset="0"/>
                <a:cs typeface="Times New Roman" panose="02020603050405020304" pitchFamily="18" charset="0"/>
              </a:rPr>
              <a:t>бақытты</a:t>
            </a:r>
            <a:r>
              <a:rPr lang="ru-RU" sz="1200" dirty="0">
                <a:solidFill>
                  <a:srgbClr val="00B050"/>
                </a:solidFill>
                <a:latin typeface="Times New Roman" panose="02020603050405020304" pitchFamily="18" charset="0"/>
                <a:cs typeface="Times New Roman" panose="02020603050405020304" pitchFamily="18" charset="0"/>
              </a:rPr>
              <a:t> </a:t>
            </a:r>
            <a:r>
              <a:rPr lang="ru-RU" sz="1200" dirty="0" err="1">
                <a:solidFill>
                  <a:srgbClr val="00B050"/>
                </a:solidFill>
                <a:latin typeface="Times New Roman" panose="02020603050405020304" pitchFamily="18" charset="0"/>
                <a:cs typeface="Times New Roman" panose="02020603050405020304" pitchFamily="18" charset="0"/>
              </a:rPr>
              <a:t>болса</a:t>
            </a:r>
            <a:r>
              <a:rPr lang="ru-RU" sz="1200" dirty="0">
                <a:solidFill>
                  <a:srgbClr val="00B050"/>
                </a:solidFill>
                <a:latin typeface="Times New Roman" panose="02020603050405020304" pitchFamily="18" charset="0"/>
                <a:cs typeface="Times New Roman" panose="02020603050405020304" pitchFamily="18" charset="0"/>
              </a:rPr>
              <a:t> </a:t>
            </a:r>
            <a:r>
              <a:rPr lang="ru-RU" sz="1200" dirty="0" err="1">
                <a:solidFill>
                  <a:srgbClr val="00B050"/>
                </a:solidFill>
                <a:latin typeface="Times New Roman" panose="02020603050405020304" pitchFamily="18" charset="0"/>
                <a:cs typeface="Times New Roman" panose="02020603050405020304" pitchFamily="18" charset="0"/>
              </a:rPr>
              <a:t>менде</a:t>
            </a:r>
            <a:r>
              <a:rPr lang="ru-RU" sz="1200" dirty="0">
                <a:solidFill>
                  <a:srgbClr val="00B050"/>
                </a:solidFill>
                <a:latin typeface="Times New Roman" panose="02020603050405020304" pitchFamily="18" charset="0"/>
                <a:cs typeface="Times New Roman" panose="02020603050405020304" pitchFamily="18" charset="0"/>
              </a:rPr>
              <a:t> </a:t>
            </a:r>
            <a:r>
              <a:rPr lang="ru-RU" sz="1200" dirty="0" err="1">
                <a:solidFill>
                  <a:srgbClr val="00B050"/>
                </a:solidFill>
                <a:latin typeface="Times New Roman" panose="02020603050405020304" pitchFamily="18" charset="0"/>
                <a:cs typeface="Times New Roman" panose="02020603050405020304" pitchFamily="18" charset="0"/>
              </a:rPr>
              <a:t>бақыттымын</a:t>
            </a:r>
            <a:r>
              <a:rPr lang="ru-RU" sz="1200" dirty="0">
                <a:solidFill>
                  <a:srgbClr val="00B050"/>
                </a:solidFill>
                <a:latin typeface="Times New Roman" panose="02020603050405020304" pitchFamily="18" charset="0"/>
                <a:cs typeface="Times New Roman" panose="02020603050405020304" pitchFamily="18" charset="0"/>
              </a:rPr>
              <a:t>.</a:t>
            </a:r>
          </a:p>
          <a:p>
            <a:pPr algn="ctr"/>
            <a:r>
              <a:rPr lang="ru-RU" sz="1200" dirty="0" smtClean="0">
                <a:solidFill>
                  <a:srgbClr val="00B050"/>
                </a:solidFill>
                <a:latin typeface="Times New Roman" panose="02020603050405020304" pitchFamily="18" charset="0"/>
                <a:cs typeface="Times New Roman" panose="02020603050405020304" pitchFamily="18" charset="0"/>
              </a:rPr>
              <a:t>                                                                               </a:t>
            </a:r>
            <a:r>
              <a:rPr lang="ru-RU" sz="1200" dirty="0" err="1" smtClean="0">
                <a:solidFill>
                  <a:srgbClr val="00B050"/>
                </a:solidFill>
                <a:latin typeface="Times New Roman" panose="02020603050405020304" pitchFamily="18" charset="0"/>
                <a:cs typeface="Times New Roman" panose="02020603050405020304" pitchFamily="18" charset="0"/>
              </a:rPr>
              <a:t>Төлеген</a:t>
            </a:r>
            <a:r>
              <a:rPr lang="ru-RU" sz="1200" dirty="0">
                <a:solidFill>
                  <a:srgbClr val="00B050"/>
                </a:solidFill>
                <a:latin typeface="Times New Roman" panose="02020603050405020304" pitchFamily="18" charset="0"/>
                <a:cs typeface="Times New Roman" panose="02020603050405020304" pitchFamily="18" charset="0"/>
              </a:rPr>
              <a:t>, 241 топ.</a:t>
            </a:r>
          </a:p>
          <a:p>
            <a:pPr algn="ctr"/>
            <a:r>
              <a:rPr lang="ru-RU" sz="1400" dirty="0">
                <a:solidFill>
                  <a:srgbClr val="FF0000"/>
                </a:solidFill>
                <a:latin typeface="Times New Roman" panose="02020603050405020304" pitchFamily="18" charset="0"/>
                <a:cs typeface="Times New Roman" panose="02020603050405020304" pitchFamily="18" charset="0"/>
              </a:rPr>
              <a:t>Осы өмірге </a:t>
            </a:r>
            <a:r>
              <a:rPr lang="ru-RU" sz="1400" dirty="0" err="1">
                <a:solidFill>
                  <a:srgbClr val="FF0000"/>
                </a:solidFill>
                <a:latin typeface="Times New Roman" panose="02020603050405020304" pitchFamily="18" charset="0"/>
                <a:cs typeface="Times New Roman" panose="02020603050405020304" pitchFamily="18" charset="0"/>
              </a:rPr>
              <a:t>ризамын</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өйткені</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менің</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отбасым</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туысқандарым</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достарым</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қасымда</a:t>
            </a:r>
            <a:r>
              <a:rPr lang="ru-RU" sz="1400" dirty="0">
                <a:solidFill>
                  <a:srgbClr val="FF0000"/>
                </a:solidFill>
                <a:latin typeface="Times New Roman" panose="02020603050405020304" pitchFamily="18" charset="0"/>
                <a:cs typeface="Times New Roman" panose="02020603050405020304" pitchFamily="18" charset="0"/>
              </a:rPr>
              <a:t>.</a:t>
            </a:r>
          </a:p>
          <a:p>
            <a:pPr algn="ct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Айдын</a:t>
            </a:r>
            <a:r>
              <a:rPr lang="ru-RU" sz="1400" dirty="0">
                <a:solidFill>
                  <a:srgbClr val="FF0000"/>
                </a:solidFill>
                <a:latin typeface="Times New Roman" panose="02020603050405020304" pitchFamily="18" charset="0"/>
                <a:cs typeface="Times New Roman" panose="02020603050405020304" pitchFamily="18" charset="0"/>
              </a:rPr>
              <a:t>, 241 топ.</a:t>
            </a:r>
          </a:p>
          <a:p>
            <a:pPr algn="ctr"/>
            <a:r>
              <a:rPr lang="ru-RU" sz="1400" dirty="0" err="1">
                <a:solidFill>
                  <a:srgbClr val="0070C0"/>
                </a:solidFill>
                <a:latin typeface="Times New Roman" panose="02020603050405020304" pitchFamily="18" charset="0"/>
                <a:cs typeface="Times New Roman" panose="02020603050405020304" pitchFamily="18" charset="0"/>
              </a:rPr>
              <a:t>Өмір</a:t>
            </a:r>
            <a:r>
              <a:rPr lang="ru-RU" sz="1400" dirty="0">
                <a:solidFill>
                  <a:srgbClr val="0070C0"/>
                </a:solidFill>
                <a:latin typeface="Times New Roman" panose="02020603050405020304" pitchFamily="18" charset="0"/>
                <a:cs typeface="Times New Roman" panose="02020603050405020304" pitchFamily="18" charset="0"/>
              </a:rPr>
              <a:t> </a:t>
            </a:r>
            <a:r>
              <a:rPr lang="ru-RU" sz="1400" dirty="0" err="1">
                <a:solidFill>
                  <a:srgbClr val="0070C0"/>
                </a:solidFill>
                <a:latin typeface="Times New Roman" panose="02020603050405020304" pitchFamily="18" charset="0"/>
                <a:cs typeface="Times New Roman" panose="02020603050405020304" pitchFamily="18" charset="0"/>
              </a:rPr>
              <a:t>мектеп-өмір</a:t>
            </a:r>
            <a:r>
              <a:rPr lang="ru-RU" sz="1400" dirty="0">
                <a:solidFill>
                  <a:srgbClr val="0070C0"/>
                </a:solidFill>
                <a:latin typeface="Times New Roman" panose="02020603050405020304" pitchFamily="18" charset="0"/>
                <a:cs typeface="Times New Roman" panose="02020603050405020304" pitchFamily="18" charset="0"/>
              </a:rPr>
              <a:t> </a:t>
            </a:r>
            <a:r>
              <a:rPr lang="ru-RU" sz="1400" dirty="0" err="1">
                <a:solidFill>
                  <a:srgbClr val="0070C0"/>
                </a:solidFill>
                <a:latin typeface="Times New Roman" panose="02020603050405020304" pitchFamily="18" charset="0"/>
                <a:cs typeface="Times New Roman" panose="02020603050405020304" pitchFamily="18" charset="0"/>
              </a:rPr>
              <a:t>кітап</a:t>
            </a:r>
            <a:endParaRPr lang="ru-RU" sz="1400" dirty="0">
              <a:solidFill>
                <a:srgbClr val="0070C0"/>
              </a:solidFill>
              <a:latin typeface="Times New Roman" panose="02020603050405020304" pitchFamily="18" charset="0"/>
              <a:cs typeface="Times New Roman" panose="02020603050405020304" pitchFamily="18" charset="0"/>
            </a:endParaRPr>
          </a:p>
          <a:p>
            <a:pPr algn="ctr"/>
            <a:r>
              <a:rPr lang="ru-RU" sz="1400" dirty="0" smtClean="0">
                <a:solidFill>
                  <a:srgbClr val="0070C0"/>
                </a:solidFill>
                <a:latin typeface="Times New Roman" panose="02020603050405020304" pitchFamily="18" charset="0"/>
                <a:cs typeface="Times New Roman" panose="02020603050405020304" pitchFamily="18" charset="0"/>
              </a:rPr>
              <a:t>                                                                </a:t>
            </a:r>
            <a:r>
              <a:rPr lang="ru-RU" sz="1400" dirty="0" err="1" smtClean="0">
                <a:solidFill>
                  <a:srgbClr val="0070C0"/>
                </a:solidFill>
                <a:latin typeface="Times New Roman" panose="02020603050405020304" pitchFamily="18" charset="0"/>
                <a:cs typeface="Times New Roman" panose="02020603050405020304" pitchFamily="18" charset="0"/>
              </a:rPr>
              <a:t>Еркебұлан</a:t>
            </a:r>
            <a:r>
              <a:rPr lang="ru-RU" sz="1400" dirty="0" smtClean="0">
                <a:solidFill>
                  <a:srgbClr val="0070C0"/>
                </a:solidFill>
                <a:latin typeface="Times New Roman" panose="02020603050405020304" pitchFamily="18" charset="0"/>
                <a:cs typeface="Times New Roman" panose="02020603050405020304" pitchFamily="18" charset="0"/>
              </a:rPr>
              <a:t> </a:t>
            </a:r>
            <a:r>
              <a:rPr lang="ru-RU" sz="1400" dirty="0">
                <a:solidFill>
                  <a:srgbClr val="0070C0"/>
                </a:solidFill>
                <a:latin typeface="Times New Roman" panose="02020603050405020304" pitchFamily="18" charset="0"/>
                <a:cs typeface="Times New Roman" panose="02020603050405020304" pitchFamily="18" charset="0"/>
              </a:rPr>
              <a:t>, 241 топ.</a:t>
            </a:r>
          </a:p>
          <a:p>
            <a:pPr algn="ctr"/>
            <a:r>
              <a:rPr lang="ru-RU" sz="1200" dirty="0">
                <a:solidFill>
                  <a:srgbClr val="C00000"/>
                </a:solidFill>
                <a:latin typeface="Times New Roman" panose="02020603050405020304" pitchFamily="18" charset="0"/>
                <a:cs typeface="Times New Roman" panose="02020603050405020304" pitchFamily="18" charset="0"/>
              </a:rPr>
              <a:t>Он </a:t>
            </a:r>
            <a:r>
              <a:rPr lang="ru-RU" sz="1200" dirty="0" err="1">
                <a:solidFill>
                  <a:srgbClr val="C00000"/>
                </a:solidFill>
                <a:latin typeface="Times New Roman" panose="02020603050405020304" pitchFamily="18" charset="0"/>
                <a:cs typeface="Times New Roman" panose="02020603050405020304" pitchFamily="18" charset="0"/>
              </a:rPr>
              <a:t>екі</a:t>
            </a:r>
            <a:r>
              <a:rPr lang="ru-RU" sz="1200" dirty="0">
                <a:solidFill>
                  <a:srgbClr val="C00000"/>
                </a:solidFill>
                <a:latin typeface="Times New Roman" panose="02020603050405020304" pitchFamily="18" charset="0"/>
                <a:cs typeface="Times New Roman" panose="02020603050405020304" pitchFamily="18" charset="0"/>
              </a:rPr>
              <a:t> </a:t>
            </a:r>
            <a:r>
              <a:rPr lang="ru-RU" sz="1200" dirty="0" err="1">
                <a:solidFill>
                  <a:srgbClr val="C00000"/>
                </a:solidFill>
                <a:latin typeface="Times New Roman" panose="02020603050405020304" pitchFamily="18" charset="0"/>
                <a:cs typeface="Times New Roman" panose="02020603050405020304" pitchFamily="18" charset="0"/>
              </a:rPr>
              <a:t>мүшемнің</a:t>
            </a:r>
            <a:r>
              <a:rPr lang="ru-RU" sz="1200" dirty="0">
                <a:solidFill>
                  <a:srgbClr val="C00000"/>
                </a:solidFill>
                <a:latin typeface="Times New Roman" panose="02020603050405020304" pitchFamily="18" charset="0"/>
                <a:cs typeface="Times New Roman" panose="02020603050405020304" pitchFamily="18" charset="0"/>
              </a:rPr>
              <a:t> </a:t>
            </a:r>
            <a:r>
              <a:rPr lang="ru-RU" sz="1200" dirty="0" err="1">
                <a:solidFill>
                  <a:srgbClr val="C00000"/>
                </a:solidFill>
                <a:latin typeface="Times New Roman" panose="02020603050405020304" pitchFamily="18" charset="0"/>
                <a:cs typeface="Times New Roman" panose="02020603050405020304" pitchFamily="18" charset="0"/>
              </a:rPr>
              <a:t>сау</a:t>
            </a:r>
            <a:r>
              <a:rPr lang="ru-RU" sz="1200" dirty="0">
                <a:solidFill>
                  <a:srgbClr val="C00000"/>
                </a:solidFill>
                <a:latin typeface="Times New Roman" panose="02020603050405020304" pitchFamily="18" charset="0"/>
                <a:cs typeface="Times New Roman" panose="02020603050405020304" pitchFamily="18" charset="0"/>
              </a:rPr>
              <a:t> </a:t>
            </a:r>
            <a:r>
              <a:rPr lang="ru-RU" sz="1200" dirty="0" err="1">
                <a:solidFill>
                  <a:srgbClr val="C00000"/>
                </a:solidFill>
                <a:latin typeface="Times New Roman" panose="02020603050405020304" pitchFamily="18" charset="0"/>
                <a:cs typeface="Times New Roman" panose="02020603050405020304" pitchFamily="18" charset="0"/>
              </a:rPr>
              <a:t>болғанына</a:t>
            </a:r>
            <a:r>
              <a:rPr lang="ru-RU" sz="1200" dirty="0">
                <a:solidFill>
                  <a:srgbClr val="C00000"/>
                </a:solidFill>
                <a:latin typeface="Times New Roman" panose="02020603050405020304" pitchFamily="18" charset="0"/>
                <a:cs typeface="Times New Roman" panose="02020603050405020304" pitchFamily="18" charset="0"/>
              </a:rPr>
              <a:t> </a:t>
            </a:r>
            <a:r>
              <a:rPr lang="ru-RU" sz="1200" dirty="0" err="1">
                <a:solidFill>
                  <a:srgbClr val="C00000"/>
                </a:solidFill>
                <a:latin typeface="Times New Roman" panose="02020603050405020304" pitchFamily="18" charset="0"/>
                <a:cs typeface="Times New Roman" panose="02020603050405020304" pitchFamily="18" charset="0"/>
              </a:rPr>
              <a:t>Аллаға</a:t>
            </a:r>
            <a:r>
              <a:rPr lang="ru-RU" sz="1200" dirty="0">
                <a:solidFill>
                  <a:srgbClr val="C00000"/>
                </a:solidFill>
                <a:latin typeface="Times New Roman" panose="02020603050405020304" pitchFamily="18" charset="0"/>
                <a:cs typeface="Times New Roman" panose="02020603050405020304" pitchFamily="18" charset="0"/>
              </a:rPr>
              <a:t> </a:t>
            </a:r>
            <a:r>
              <a:rPr lang="ru-RU" sz="1200" dirty="0" err="1">
                <a:solidFill>
                  <a:srgbClr val="C00000"/>
                </a:solidFill>
                <a:latin typeface="Times New Roman" panose="02020603050405020304" pitchFamily="18" charset="0"/>
                <a:cs typeface="Times New Roman" panose="02020603050405020304" pitchFamily="18" charset="0"/>
              </a:rPr>
              <a:t>шүкіршілік</a:t>
            </a:r>
            <a:r>
              <a:rPr lang="ru-RU" sz="1200" dirty="0">
                <a:solidFill>
                  <a:srgbClr val="C00000"/>
                </a:solidFill>
                <a:latin typeface="Times New Roman" panose="02020603050405020304" pitchFamily="18" charset="0"/>
                <a:cs typeface="Times New Roman" panose="02020603050405020304" pitchFamily="18" charset="0"/>
              </a:rPr>
              <a:t> етіп, </a:t>
            </a:r>
            <a:r>
              <a:rPr lang="ru-RU" sz="1200" dirty="0" err="1">
                <a:solidFill>
                  <a:srgbClr val="C00000"/>
                </a:solidFill>
                <a:latin typeface="Times New Roman" panose="02020603050405020304" pitchFamily="18" charset="0"/>
                <a:cs typeface="Times New Roman" panose="02020603050405020304" pitchFamily="18" charset="0"/>
              </a:rPr>
              <a:t>өмірді</a:t>
            </a:r>
            <a:r>
              <a:rPr lang="ru-RU" sz="1200" dirty="0">
                <a:solidFill>
                  <a:srgbClr val="C00000"/>
                </a:solidFill>
                <a:latin typeface="Times New Roman" panose="02020603050405020304" pitchFamily="18" charset="0"/>
                <a:cs typeface="Times New Roman" panose="02020603050405020304" pitchFamily="18" charset="0"/>
              </a:rPr>
              <a:t> </a:t>
            </a:r>
            <a:r>
              <a:rPr lang="ru-RU" sz="1200" dirty="0" err="1">
                <a:solidFill>
                  <a:srgbClr val="C00000"/>
                </a:solidFill>
                <a:latin typeface="Times New Roman" panose="02020603050405020304" pitchFamily="18" charset="0"/>
                <a:cs typeface="Times New Roman" panose="02020603050405020304" pitchFamily="18" charset="0"/>
              </a:rPr>
              <a:t>әрі</a:t>
            </a:r>
            <a:r>
              <a:rPr lang="ru-RU" sz="1200" dirty="0">
                <a:solidFill>
                  <a:srgbClr val="C00000"/>
                </a:solidFill>
                <a:latin typeface="Times New Roman" panose="02020603050405020304" pitchFamily="18" charset="0"/>
                <a:cs typeface="Times New Roman" panose="02020603050405020304" pitchFamily="18" charset="0"/>
              </a:rPr>
              <a:t> </a:t>
            </a:r>
            <a:r>
              <a:rPr lang="ru-RU" sz="1200" dirty="0" err="1">
                <a:solidFill>
                  <a:srgbClr val="C00000"/>
                </a:solidFill>
                <a:latin typeface="Times New Roman" panose="02020603050405020304" pitchFamily="18" charset="0"/>
                <a:cs typeface="Times New Roman" panose="02020603050405020304" pitchFamily="18" charset="0"/>
              </a:rPr>
              <a:t>қарай</a:t>
            </a:r>
            <a:r>
              <a:rPr lang="ru-RU" sz="1200" dirty="0">
                <a:solidFill>
                  <a:srgbClr val="C00000"/>
                </a:solidFill>
                <a:latin typeface="Times New Roman" panose="02020603050405020304" pitchFamily="18" charset="0"/>
                <a:cs typeface="Times New Roman" panose="02020603050405020304" pitchFamily="18" charset="0"/>
              </a:rPr>
              <a:t> </a:t>
            </a:r>
            <a:r>
              <a:rPr lang="ru-RU" sz="1200" dirty="0" err="1">
                <a:solidFill>
                  <a:srgbClr val="C00000"/>
                </a:solidFill>
                <a:latin typeface="Times New Roman" panose="02020603050405020304" pitchFamily="18" charset="0"/>
                <a:cs typeface="Times New Roman" panose="02020603050405020304" pitchFamily="18" charset="0"/>
              </a:rPr>
              <a:t>сүре</a:t>
            </a:r>
            <a:r>
              <a:rPr lang="ru-RU" sz="1200" dirty="0">
                <a:solidFill>
                  <a:srgbClr val="C00000"/>
                </a:solidFill>
                <a:latin typeface="Times New Roman" panose="02020603050405020304" pitchFamily="18" charset="0"/>
                <a:cs typeface="Times New Roman" panose="02020603050405020304" pitchFamily="18" charset="0"/>
              </a:rPr>
              <a:t> </a:t>
            </a:r>
            <a:r>
              <a:rPr lang="ru-RU" sz="1200" dirty="0" err="1">
                <a:solidFill>
                  <a:srgbClr val="C00000"/>
                </a:solidFill>
                <a:latin typeface="Times New Roman" panose="02020603050405020304" pitchFamily="18" charset="0"/>
                <a:cs typeface="Times New Roman" panose="02020603050405020304" pitchFamily="18" charset="0"/>
              </a:rPr>
              <a:t>беруге</a:t>
            </a:r>
            <a:r>
              <a:rPr lang="ru-RU" sz="1200" dirty="0">
                <a:solidFill>
                  <a:srgbClr val="C00000"/>
                </a:solidFill>
                <a:latin typeface="Times New Roman" panose="02020603050405020304" pitchFamily="18" charset="0"/>
                <a:cs typeface="Times New Roman" panose="02020603050405020304" pitchFamily="18" charset="0"/>
              </a:rPr>
              <a:t> </a:t>
            </a:r>
            <a:r>
              <a:rPr lang="ru-RU" sz="1200" dirty="0" err="1">
                <a:solidFill>
                  <a:srgbClr val="C00000"/>
                </a:solidFill>
                <a:latin typeface="Times New Roman" panose="02020603050405020304" pitchFamily="18" charset="0"/>
                <a:cs typeface="Times New Roman" panose="02020603050405020304" pitchFamily="18" charset="0"/>
              </a:rPr>
              <a:t>құлшынамын</a:t>
            </a:r>
            <a:r>
              <a:rPr lang="ru-RU" sz="1200" dirty="0">
                <a:solidFill>
                  <a:srgbClr val="C00000"/>
                </a:solidFill>
                <a:latin typeface="Times New Roman" panose="02020603050405020304" pitchFamily="18" charset="0"/>
                <a:cs typeface="Times New Roman" panose="02020603050405020304" pitchFamily="18" charset="0"/>
              </a:rPr>
              <a:t>.</a:t>
            </a:r>
          </a:p>
          <a:p>
            <a:pPr algn="ctr"/>
            <a:r>
              <a:rPr lang="ru-RU" sz="1200" dirty="0" smtClean="0">
                <a:solidFill>
                  <a:srgbClr val="C00000"/>
                </a:solidFill>
                <a:latin typeface="Times New Roman" panose="02020603050405020304" pitchFamily="18" charset="0"/>
                <a:cs typeface="Times New Roman" panose="02020603050405020304" pitchFamily="18" charset="0"/>
              </a:rPr>
              <a:t>                                                                                                                                                    </a:t>
            </a:r>
            <a:r>
              <a:rPr lang="ru-RU" sz="1200" dirty="0" err="1" smtClean="0">
                <a:solidFill>
                  <a:srgbClr val="C00000"/>
                </a:solidFill>
                <a:latin typeface="Times New Roman" panose="02020603050405020304" pitchFamily="18" charset="0"/>
                <a:cs typeface="Times New Roman" panose="02020603050405020304" pitchFamily="18" charset="0"/>
              </a:rPr>
              <a:t>Орынбек</a:t>
            </a:r>
            <a:r>
              <a:rPr lang="ru-RU" sz="1200" dirty="0" smtClean="0">
                <a:solidFill>
                  <a:srgbClr val="C00000"/>
                </a:solidFill>
                <a:latin typeface="Times New Roman" panose="02020603050405020304" pitchFamily="18" charset="0"/>
                <a:cs typeface="Times New Roman" panose="02020603050405020304" pitchFamily="18" charset="0"/>
              </a:rPr>
              <a:t> ,43 </a:t>
            </a:r>
            <a:r>
              <a:rPr lang="ru-RU" sz="1200" dirty="0">
                <a:solidFill>
                  <a:srgbClr val="C00000"/>
                </a:solidFill>
                <a:latin typeface="Times New Roman" panose="02020603050405020304" pitchFamily="18" charset="0"/>
                <a:cs typeface="Times New Roman" panose="02020603050405020304" pitchFamily="18" charset="0"/>
              </a:rPr>
              <a:t>топ</a:t>
            </a:r>
          </a:p>
          <a:p>
            <a:pPr algn="ctr"/>
            <a:r>
              <a:rPr lang="ru-RU" sz="1200" dirty="0" err="1">
                <a:solidFill>
                  <a:srgbClr val="7030A0"/>
                </a:solidFill>
                <a:latin typeface="Times New Roman" panose="02020603050405020304" pitchFamily="18" charset="0"/>
                <a:cs typeface="Times New Roman" panose="02020603050405020304" pitchFamily="18" charset="0"/>
              </a:rPr>
              <a:t>Көзіміз</a:t>
            </a:r>
            <a:r>
              <a:rPr lang="ru-RU" sz="1200" dirty="0">
                <a:solidFill>
                  <a:srgbClr val="7030A0"/>
                </a:solidFill>
                <a:latin typeface="Times New Roman" panose="02020603050405020304" pitchFamily="18" charset="0"/>
                <a:cs typeface="Times New Roman" panose="02020603050405020304" pitchFamily="18" charset="0"/>
              </a:rPr>
              <a:t> </a:t>
            </a:r>
            <a:r>
              <a:rPr lang="ru-RU" sz="1200" dirty="0" err="1">
                <a:solidFill>
                  <a:srgbClr val="7030A0"/>
                </a:solidFill>
                <a:latin typeface="Times New Roman" panose="02020603050405020304" pitchFamily="18" charset="0"/>
                <a:cs typeface="Times New Roman" panose="02020603050405020304" pitchFamily="18" charset="0"/>
              </a:rPr>
              <a:t>барлық</a:t>
            </a:r>
            <a:r>
              <a:rPr lang="ru-RU" sz="1200" dirty="0">
                <a:solidFill>
                  <a:srgbClr val="7030A0"/>
                </a:solidFill>
                <a:latin typeface="Times New Roman" panose="02020603050405020304" pitchFamily="18" charset="0"/>
                <a:cs typeface="Times New Roman" panose="02020603050405020304" pitchFamily="18" charset="0"/>
              </a:rPr>
              <a:t> </a:t>
            </a:r>
            <a:r>
              <a:rPr lang="ru-RU" sz="1200" dirty="0" err="1">
                <a:solidFill>
                  <a:srgbClr val="7030A0"/>
                </a:solidFill>
                <a:latin typeface="Times New Roman" panose="02020603050405020304" pitchFamily="18" charset="0"/>
                <a:cs typeface="Times New Roman" panose="02020603050405020304" pitchFamily="18" charset="0"/>
              </a:rPr>
              <a:t>әсемдік</a:t>
            </a:r>
            <a:r>
              <a:rPr lang="ru-RU" sz="1200" dirty="0">
                <a:solidFill>
                  <a:srgbClr val="7030A0"/>
                </a:solidFill>
                <a:latin typeface="Times New Roman" panose="02020603050405020304" pitchFamily="18" charset="0"/>
                <a:cs typeface="Times New Roman" panose="02020603050405020304" pitchFamily="18" charset="0"/>
              </a:rPr>
              <a:t> </a:t>
            </a:r>
            <a:r>
              <a:rPr lang="ru-RU" sz="1200" dirty="0" err="1">
                <a:solidFill>
                  <a:srgbClr val="7030A0"/>
                </a:solidFill>
                <a:latin typeface="Times New Roman" panose="02020603050405020304" pitchFamily="18" charset="0"/>
                <a:cs typeface="Times New Roman" panose="02020603050405020304" pitchFamily="18" charset="0"/>
              </a:rPr>
              <a:t>куәсі</a:t>
            </a:r>
            <a:r>
              <a:rPr lang="ru-RU" sz="1200" dirty="0">
                <a:solidFill>
                  <a:srgbClr val="7030A0"/>
                </a:solidFill>
                <a:latin typeface="Times New Roman" panose="02020603050405020304" pitchFamily="18" charset="0"/>
                <a:cs typeface="Times New Roman" panose="02020603050405020304" pitchFamily="18" charset="0"/>
              </a:rPr>
              <a:t>, </a:t>
            </a:r>
            <a:r>
              <a:rPr lang="ru-RU" sz="1200" dirty="0" err="1">
                <a:solidFill>
                  <a:srgbClr val="7030A0"/>
                </a:solidFill>
                <a:latin typeface="Times New Roman" panose="02020603050405020304" pitchFamily="18" charset="0"/>
                <a:cs typeface="Times New Roman" panose="02020603050405020304" pitchFamily="18" charset="0"/>
              </a:rPr>
              <a:t>құлағымыз</a:t>
            </a:r>
            <a:r>
              <a:rPr lang="ru-RU" sz="1200" dirty="0">
                <a:solidFill>
                  <a:srgbClr val="7030A0"/>
                </a:solidFill>
                <a:latin typeface="Times New Roman" panose="02020603050405020304" pitchFamily="18" charset="0"/>
                <a:cs typeface="Times New Roman" panose="02020603050405020304" pitchFamily="18" charset="0"/>
              </a:rPr>
              <a:t> </a:t>
            </a:r>
            <a:r>
              <a:rPr lang="ru-RU" sz="1200" dirty="0" err="1">
                <a:solidFill>
                  <a:srgbClr val="7030A0"/>
                </a:solidFill>
                <a:latin typeface="Times New Roman" panose="02020603050405020304" pitchFamily="18" charset="0"/>
                <a:cs typeface="Times New Roman" panose="02020603050405020304" pitchFamily="18" charset="0"/>
              </a:rPr>
              <a:t>барлық</a:t>
            </a:r>
            <a:r>
              <a:rPr lang="ru-RU" sz="1200" dirty="0">
                <a:solidFill>
                  <a:srgbClr val="7030A0"/>
                </a:solidFill>
                <a:latin typeface="Times New Roman" panose="02020603050405020304" pitchFamily="18" charset="0"/>
                <a:cs typeface="Times New Roman" panose="02020603050405020304" pitchFamily="18" charset="0"/>
              </a:rPr>
              <a:t> </a:t>
            </a:r>
            <a:r>
              <a:rPr lang="ru-RU" sz="1200" dirty="0" err="1">
                <a:solidFill>
                  <a:srgbClr val="7030A0"/>
                </a:solidFill>
                <a:latin typeface="Times New Roman" panose="02020603050405020304" pitchFamily="18" charset="0"/>
                <a:cs typeface="Times New Roman" panose="02020603050405020304" pitchFamily="18" charset="0"/>
              </a:rPr>
              <a:t>жақсылықтың</a:t>
            </a:r>
            <a:r>
              <a:rPr lang="ru-RU" sz="1200" dirty="0">
                <a:solidFill>
                  <a:srgbClr val="7030A0"/>
                </a:solidFill>
                <a:latin typeface="Times New Roman" panose="02020603050405020304" pitchFamily="18" charset="0"/>
                <a:cs typeface="Times New Roman" panose="02020603050405020304" pitchFamily="18" charset="0"/>
              </a:rPr>
              <a:t>  </a:t>
            </a:r>
            <a:r>
              <a:rPr lang="ru-RU" sz="1200" dirty="0" err="1">
                <a:solidFill>
                  <a:srgbClr val="7030A0"/>
                </a:solidFill>
                <a:latin typeface="Times New Roman" panose="02020603050405020304" pitchFamily="18" charset="0"/>
                <a:cs typeface="Times New Roman" panose="02020603050405020304" pitchFamily="18" charset="0"/>
              </a:rPr>
              <a:t>естушісі</a:t>
            </a:r>
            <a:r>
              <a:rPr lang="ru-RU" sz="1200" dirty="0">
                <a:solidFill>
                  <a:srgbClr val="7030A0"/>
                </a:solidFill>
                <a:latin typeface="Times New Roman" panose="02020603050405020304" pitchFamily="18" charset="0"/>
                <a:cs typeface="Times New Roman" panose="02020603050405020304" pitchFamily="18" charset="0"/>
              </a:rPr>
              <a:t>, ал тіл </a:t>
            </a:r>
            <a:r>
              <a:rPr lang="ru-RU" sz="1200" dirty="0" err="1">
                <a:solidFill>
                  <a:srgbClr val="7030A0"/>
                </a:solidFill>
                <a:latin typeface="Times New Roman" panose="02020603050405020304" pitchFamily="18" charset="0"/>
                <a:cs typeface="Times New Roman" panose="02020603050405020304" pitchFamily="18" charset="0"/>
              </a:rPr>
              <a:t>сол</a:t>
            </a:r>
            <a:r>
              <a:rPr lang="ru-RU" sz="1200" dirty="0">
                <a:solidFill>
                  <a:srgbClr val="7030A0"/>
                </a:solidFill>
                <a:latin typeface="Times New Roman" panose="02020603050405020304" pitchFamily="18" charset="0"/>
                <a:cs typeface="Times New Roman" panose="02020603050405020304" pitchFamily="18" charset="0"/>
              </a:rPr>
              <a:t> </a:t>
            </a:r>
            <a:r>
              <a:rPr lang="ru-RU" sz="1200" dirty="0" err="1">
                <a:solidFill>
                  <a:srgbClr val="7030A0"/>
                </a:solidFill>
                <a:latin typeface="Times New Roman" panose="02020603050405020304" pitchFamily="18" charset="0"/>
                <a:cs typeface="Times New Roman" panose="02020603050405020304" pitchFamily="18" charset="0"/>
              </a:rPr>
              <a:t>жақсылықты</a:t>
            </a:r>
            <a:r>
              <a:rPr lang="ru-RU" sz="1200" dirty="0">
                <a:solidFill>
                  <a:srgbClr val="7030A0"/>
                </a:solidFill>
                <a:latin typeface="Times New Roman" panose="02020603050405020304" pitchFamily="18" charset="0"/>
                <a:cs typeface="Times New Roman" panose="02020603050405020304" pitchFamily="18" charset="0"/>
              </a:rPr>
              <a:t> </a:t>
            </a:r>
            <a:r>
              <a:rPr lang="ru-RU" sz="1200" dirty="0" err="1">
                <a:solidFill>
                  <a:srgbClr val="7030A0"/>
                </a:solidFill>
                <a:latin typeface="Times New Roman" panose="02020603050405020304" pitchFamily="18" charset="0"/>
                <a:cs typeface="Times New Roman" panose="02020603050405020304" pitchFamily="18" charset="0"/>
              </a:rPr>
              <a:t>жеткізушісі</a:t>
            </a:r>
            <a:endParaRPr lang="ru-RU" sz="1200" dirty="0">
              <a:solidFill>
                <a:srgbClr val="7030A0"/>
              </a:solidFill>
              <a:latin typeface="Times New Roman" panose="02020603050405020304" pitchFamily="18" charset="0"/>
              <a:cs typeface="Times New Roman" panose="02020603050405020304" pitchFamily="18" charset="0"/>
            </a:endParaRPr>
          </a:p>
          <a:p>
            <a:pPr algn="ctr"/>
            <a:r>
              <a:rPr lang="ru-RU" sz="1200" dirty="0" smtClean="0">
                <a:solidFill>
                  <a:srgbClr val="7030A0"/>
                </a:solidFill>
                <a:latin typeface="Times New Roman" panose="02020603050405020304" pitchFamily="18" charset="0"/>
                <a:cs typeface="Times New Roman" panose="02020603050405020304" pitchFamily="18" charset="0"/>
              </a:rPr>
              <a:t>                                                                                                                                                               </a:t>
            </a:r>
            <a:r>
              <a:rPr lang="ru-RU" sz="1200" dirty="0" err="1" smtClean="0">
                <a:solidFill>
                  <a:srgbClr val="7030A0"/>
                </a:solidFill>
                <a:latin typeface="Times New Roman" panose="02020603050405020304" pitchFamily="18" charset="0"/>
                <a:cs typeface="Times New Roman" panose="02020603050405020304" pitchFamily="18" charset="0"/>
              </a:rPr>
              <a:t>Сымбат</a:t>
            </a:r>
            <a:r>
              <a:rPr lang="ru-RU" sz="1200" dirty="0" smtClean="0">
                <a:solidFill>
                  <a:srgbClr val="7030A0"/>
                </a:solidFill>
                <a:latin typeface="Times New Roman" panose="02020603050405020304" pitchFamily="18" charset="0"/>
                <a:cs typeface="Times New Roman" panose="02020603050405020304" pitchFamily="18" charset="0"/>
              </a:rPr>
              <a:t> ,  43 топ</a:t>
            </a:r>
            <a:endParaRPr lang="ru-RU" sz="12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4642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645024"/>
            <a:ext cx="2664296" cy="2975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5987"/>
          <a:stretch/>
        </p:blipFill>
        <p:spPr bwMode="auto">
          <a:xfrm>
            <a:off x="6372200" y="3645024"/>
            <a:ext cx="2482999" cy="2971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14905" b="13400"/>
          <a:stretch/>
        </p:blipFill>
        <p:spPr bwMode="auto">
          <a:xfrm>
            <a:off x="2915816" y="3645024"/>
            <a:ext cx="3312368" cy="2971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23528" y="241553"/>
            <a:ext cx="3303212" cy="307777"/>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285750" indent="-285750">
              <a:buFont typeface="Wingdings" panose="05000000000000000000" pitchFamily="2" charset="2"/>
              <a:buChar char="q"/>
            </a:pPr>
            <a:r>
              <a:rPr lang="kk-KZ" sz="1400" dirty="0" smtClean="0">
                <a:solidFill>
                  <a:srgbClr val="FF0000"/>
                </a:solidFill>
                <a:latin typeface="Times New Roman" panose="02020603050405020304" pitchFamily="18" charset="0"/>
                <a:cs typeface="Times New Roman" panose="02020603050405020304" pitchFamily="18" charset="0"/>
              </a:rPr>
              <a:t>КЕЗДЕСУЛЕР//ДӨҢГЕЛЕК ҮСТЕЛ</a:t>
            </a:r>
            <a:endParaRPr lang="ru-RU" sz="1400"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348433" y="692696"/>
            <a:ext cx="8531670" cy="1077218"/>
          </a:xfrm>
          <a:prstGeom prst="rect">
            <a:avLst/>
          </a:prstGeom>
          <a:solidFill>
            <a:srgbClr val="FFFF00"/>
          </a:solidFill>
        </p:spPr>
        <p:txBody>
          <a:bodyPr wrap="square" rtlCol="0">
            <a:spAutoFit/>
          </a:bodyPr>
          <a:lstStyle/>
          <a:p>
            <a:pPr algn="ctr"/>
            <a:r>
              <a:rPr lang="kk-KZ" sz="1600" dirty="0" smtClean="0">
                <a:solidFill>
                  <a:srgbClr val="FF0000"/>
                </a:solidFill>
                <a:latin typeface="Times New Roman" panose="02020603050405020304" pitchFamily="18" charset="0"/>
                <a:cs typeface="Times New Roman" panose="02020603050405020304" pitchFamily="18" charset="0"/>
              </a:rPr>
              <a:t>06 ақпан 2019 жылы Жамбыл ауданы бойынша Жамбыл атындағы  Ұзынағаш кәсіптік колледжімен және аудан кәсіпкерлерімен,  Кәсіпкерлер Палатасы Жамбыл аудандық филиалының   </a:t>
            </a:r>
            <a:r>
              <a:rPr lang="kk-KZ" sz="1600" b="1" u="sng" dirty="0" smtClean="0">
                <a:solidFill>
                  <a:srgbClr val="FF0000"/>
                </a:solidFill>
                <a:latin typeface="Times New Roman" panose="02020603050405020304" pitchFamily="18" charset="0"/>
                <a:cs typeface="Times New Roman" panose="02020603050405020304" pitchFamily="18" charset="0"/>
              </a:rPr>
              <a:t>«Дуальді оқыту жүйесі – болашақ   маман даярлаудың негізі»</a:t>
            </a:r>
            <a:r>
              <a:rPr lang="kk-KZ" sz="1600" b="1" dirty="0" smtClean="0">
                <a:solidFill>
                  <a:srgbClr val="FF0000"/>
                </a:solidFill>
                <a:latin typeface="Times New Roman" panose="02020603050405020304" pitchFamily="18" charset="0"/>
                <a:cs typeface="Times New Roman" panose="02020603050405020304" pitchFamily="18" charset="0"/>
              </a:rPr>
              <a:t> </a:t>
            </a:r>
          </a:p>
          <a:p>
            <a:pPr algn="ctr"/>
            <a:r>
              <a:rPr lang="kk-KZ" sz="1600" dirty="0" smtClean="0">
                <a:solidFill>
                  <a:srgbClr val="FF0000"/>
                </a:solidFill>
                <a:latin typeface="Times New Roman" panose="02020603050405020304" pitchFamily="18" charset="0"/>
                <a:cs typeface="Times New Roman" panose="02020603050405020304" pitchFamily="18" charset="0"/>
              </a:rPr>
              <a:t>атты дөңгелек үстел өтті.</a:t>
            </a:r>
            <a:endParaRPr lang="ru-RU" sz="1600"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92041" y="1916832"/>
            <a:ext cx="8844455" cy="1600438"/>
          </a:xfrm>
          <a:prstGeom prst="rect">
            <a:avLst/>
          </a:prstGeom>
          <a:noFill/>
        </p:spPr>
        <p:txBody>
          <a:bodyPr wrap="square" rtlCol="0">
            <a:spAutoFit/>
          </a:bodyPr>
          <a:lstStyle/>
          <a:p>
            <a:pPr algn="just"/>
            <a:r>
              <a:rPr lang="kk-KZ" sz="1400" dirty="0" smtClean="0">
                <a:solidFill>
                  <a:srgbClr val="00B0F0"/>
                </a:solidFill>
                <a:latin typeface="Times New Roman" panose="02020603050405020304" pitchFamily="18" charset="0"/>
                <a:cs typeface="Times New Roman" panose="02020603050405020304" pitchFamily="18" charset="0"/>
              </a:rPr>
              <a:t>     Жиында Алматы облысы кәсіпкерлер палатасының </a:t>
            </a:r>
            <a:r>
              <a:rPr lang="kk-KZ" sz="1400" dirty="0">
                <a:solidFill>
                  <a:srgbClr val="00B0F0"/>
                </a:solidFill>
                <a:latin typeface="Times New Roman" panose="02020603050405020304" pitchFamily="18" charset="0"/>
                <a:cs typeface="Times New Roman" panose="02020603050405020304" pitchFamily="18" charset="0"/>
              </a:rPr>
              <a:t>Ж</a:t>
            </a:r>
            <a:r>
              <a:rPr lang="kk-KZ" sz="1400" dirty="0" smtClean="0">
                <a:solidFill>
                  <a:srgbClr val="00B0F0"/>
                </a:solidFill>
                <a:latin typeface="Times New Roman" panose="02020603050405020304" pitchFamily="18" charset="0"/>
                <a:cs typeface="Times New Roman" panose="02020603050405020304" pitchFamily="18" charset="0"/>
              </a:rPr>
              <a:t>амбыл аудандық филиалының директоры Бөшен Б.Қ ашып, аудан кәсіпкерлерінің жалпы жағдайы  атқарылып жатқан жұмыстарына есеп берді,  ал  Алматы облысы кәсіпкерлер палатасының адами капиталды дамыту бөлімінің басшысы Оңғарбаева А.Ш </a:t>
            </a:r>
            <a:r>
              <a:rPr lang="kk-KZ" sz="1400" dirty="0">
                <a:solidFill>
                  <a:srgbClr val="00B0F0"/>
                </a:solidFill>
                <a:latin typeface="Times New Roman" panose="02020603050405020304" pitchFamily="18" charset="0"/>
                <a:cs typeface="Times New Roman" panose="02020603050405020304" pitchFamily="18" charset="0"/>
              </a:rPr>
              <a:t>д</a:t>
            </a:r>
            <a:r>
              <a:rPr lang="kk-KZ" sz="1400" dirty="0" smtClean="0">
                <a:solidFill>
                  <a:srgbClr val="00B0F0"/>
                </a:solidFill>
                <a:latin typeface="Times New Roman" panose="02020603050405020304" pitchFamily="18" charset="0"/>
                <a:cs typeface="Times New Roman" panose="02020603050405020304" pitchFamily="18" charset="0"/>
              </a:rPr>
              <a:t>уальді оқытудың пайдасы туралы түсіндірме жұмысын жүргізді. Колледж директоры Болат Бекбосынұлы  қазіргі таңдағы колледждің жағдайын, қандай мамандықтар оқытылып жатқаның айтып өтті. Сонымен қатар Ахметжанов Н.Ұ –аудандағы «Фермерлер одағының» төрағасы, «Ынтымақ» шаруа қожалығының басшысы, Үмбетов Қ- «Төре» шаруа қожалығының басшысы, Нұрманов С.А – «Амангелді» шаруа қожалығының басшылары сөз сөйледі.</a:t>
            </a:r>
            <a:endParaRPr lang="ru-RU" sz="14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52562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5685799"/>
            <a:ext cx="4069809" cy="1015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rot="10800000" flipV="1">
            <a:off x="292032" y="5685799"/>
            <a:ext cx="2839808"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ru-RU" sz="1200" dirty="0">
                <a:latin typeface="Times New Roman" panose="02020603050405020304" pitchFamily="18" charset="0"/>
                <a:cs typeface="Times New Roman" panose="02020603050405020304" pitchFamily="18" charset="0"/>
              </a:rPr>
              <a:t> Директор-бас редактор</a:t>
            </a:r>
            <a:br>
              <a:rPr lang="ru-RU" sz="1200" dirty="0">
                <a:latin typeface="Times New Roman" panose="02020603050405020304" pitchFamily="18" charset="0"/>
                <a:cs typeface="Times New Roman" panose="02020603050405020304" pitchFamily="18" charset="0"/>
              </a:rPr>
            </a:br>
            <a:r>
              <a:rPr lang="ru-RU" sz="1200" dirty="0">
                <a:latin typeface="Times New Roman" panose="02020603050405020304" pitchFamily="18" charset="0"/>
                <a:cs typeface="Times New Roman" panose="02020603050405020304" pitchFamily="18" charset="0"/>
              </a:rPr>
              <a:t>   </a:t>
            </a:r>
            <a:r>
              <a:rPr lang="ru-RU" sz="1200" dirty="0" smtClean="0">
                <a:latin typeface="Times New Roman" panose="02020603050405020304" pitchFamily="18" charset="0"/>
                <a:cs typeface="Times New Roman" panose="02020603050405020304" pitchFamily="18" charset="0"/>
              </a:rPr>
              <a:t>Алтаев </a:t>
            </a:r>
            <a:r>
              <a:rPr lang="ru-RU" sz="1200" dirty="0">
                <a:latin typeface="Times New Roman" panose="02020603050405020304" pitchFamily="18" charset="0"/>
                <a:cs typeface="Times New Roman" panose="02020603050405020304" pitchFamily="18" charset="0"/>
              </a:rPr>
              <a:t>Б.Б.</a:t>
            </a:r>
            <a:br>
              <a:rPr lang="ru-RU" sz="1200" dirty="0">
                <a:latin typeface="Times New Roman" panose="02020603050405020304" pitchFamily="18" charset="0"/>
                <a:cs typeface="Times New Roman" panose="02020603050405020304" pitchFamily="18" charset="0"/>
              </a:rPr>
            </a:br>
            <a:r>
              <a:rPr lang="ru-RU" sz="1200" dirty="0" err="1">
                <a:latin typeface="Times New Roman" panose="02020603050405020304" pitchFamily="18" charset="0"/>
                <a:cs typeface="Times New Roman" panose="02020603050405020304" pitchFamily="18" charset="0"/>
              </a:rPr>
              <a:t>Мекен-жайымыз</a:t>
            </a:r>
            <a:r>
              <a:rPr lang="ru-RU" sz="1200" dirty="0">
                <a:latin typeface="Times New Roman" panose="02020603050405020304" pitchFamily="18" charset="0"/>
                <a:cs typeface="Times New Roman" panose="02020603050405020304" pitchFamily="18" charset="0"/>
              </a:rPr>
              <a:t>:</a:t>
            </a:r>
            <a:br>
              <a:rPr lang="ru-RU" sz="1200" dirty="0">
                <a:latin typeface="Times New Roman" panose="02020603050405020304" pitchFamily="18" charset="0"/>
                <a:cs typeface="Times New Roman" panose="02020603050405020304" pitchFamily="18" charset="0"/>
              </a:rPr>
            </a:br>
            <a:r>
              <a:rPr lang="ru-RU" sz="1200" dirty="0">
                <a:latin typeface="Times New Roman" panose="02020603050405020304" pitchFamily="18" charset="0"/>
                <a:cs typeface="Times New Roman" panose="02020603050405020304" pitchFamily="18" charset="0"/>
              </a:rPr>
              <a:t>040600. </a:t>
            </a:r>
            <a:r>
              <a:rPr lang="ru-RU" sz="1200" dirty="0" err="1">
                <a:latin typeface="Times New Roman" panose="02020603050405020304" pitchFamily="18" charset="0"/>
                <a:cs typeface="Times New Roman" panose="02020603050405020304" pitchFamily="18" charset="0"/>
              </a:rPr>
              <a:t>Ұзынағаш</a:t>
            </a:r>
            <a:r>
              <a:rPr lang="ru-RU" sz="1200" dirty="0">
                <a:latin typeface="Times New Roman" panose="02020603050405020304" pitchFamily="18" charset="0"/>
                <a:cs typeface="Times New Roman" panose="02020603050405020304" pitchFamily="18" charset="0"/>
              </a:rPr>
              <a:t>.</a:t>
            </a:r>
            <a:br>
              <a:rPr lang="ru-RU" sz="1200" dirty="0">
                <a:latin typeface="Times New Roman" panose="02020603050405020304" pitchFamily="18" charset="0"/>
                <a:cs typeface="Times New Roman" panose="02020603050405020304" pitchFamily="18" charset="0"/>
              </a:rPr>
            </a:br>
            <a:r>
              <a:rPr lang="ru-RU" sz="1200" dirty="0" err="1">
                <a:latin typeface="Times New Roman" panose="02020603050405020304" pitchFamily="18" charset="0"/>
                <a:cs typeface="Times New Roman" panose="02020603050405020304" pitchFamily="18" charset="0"/>
              </a:rPr>
              <a:t>Сарыбай</a:t>
            </a:r>
            <a:r>
              <a:rPr lang="ru-RU" sz="1200" dirty="0">
                <a:latin typeface="Times New Roman" panose="02020603050405020304" pitchFamily="18" charset="0"/>
                <a:cs typeface="Times New Roman" panose="02020603050405020304" pitchFamily="18" charset="0"/>
              </a:rPr>
              <a:t> би 71</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3693" y="188640"/>
            <a:ext cx="1944216" cy="1105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436517" y="2132856"/>
            <a:ext cx="2298834" cy="1015663"/>
          </a:xfrm>
          <a:prstGeom prst="rect">
            <a:avLst/>
          </a:prstGeom>
          <a:solidFill>
            <a:srgbClr val="FFFF00"/>
          </a:solidFill>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kk-KZ" sz="1200" dirty="0" smtClean="0">
                <a:solidFill>
                  <a:srgbClr val="00B0F0"/>
                </a:solidFill>
                <a:latin typeface="Times New Roman" panose="02020603050405020304" pitchFamily="18" charset="0"/>
                <a:cs typeface="Times New Roman" panose="02020603050405020304" pitchFamily="18" charset="0"/>
              </a:rPr>
              <a:t>Оңдасын Аруна</a:t>
            </a:r>
          </a:p>
          <a:p>
            <a:pPr algn="ctr"/>
            <a:r>
              <a:rPr lang="kk-KZ" sz="1200" dirty="0" smtClean="0">
                <a:solidFill>
                  <a:srgbClr val="00B0F0"/>
                </a:solidFill>
                <a:latin typeface="Times New Roman" panose="02020603050405020304" pitchFamily="18" charset="0"/>
                <a:cs typeface="Times New Roman" panose="02020603050405020304" pitchFamily="18" charset="0"/>
              </a:rPr>
              <a:t>1-курс, 44 топ</a:t>
            </a:r>
          </a:p>
          <a:p>
            <a:pPr algn="ctr"/>
            <a:r>
              <a:rPr lang="kk-KZ" sz="1200" dirty="0" smtClean="0">
                <a:solidFill>
                  <a:srgbClr val="00B0F0"/>
                </a:solidFill>
                <a:latin typeface="Times New Roman" panose="02020603050405020304" pitchFamily="18" charset="0"/>
                <a:cs typeface="Times New Roman" panose="02020603050405020304" pitchFamily="18" charset="0"/>
              </a:rPr>
              <a:t>Кітап оқығанды жақсы </a:t>
            </a:r>
          </a:p>
          <a:p>
            <a:pPr algn="ctr"/>
            <a:r>
              <a:rPr lang="kk-KZ" sz="1200" dirty="0" smtClean="0">
                <a:solidFill>
                  <a:srgbClr val="00B0F0"/>
                </a:solidFill>
                <a:latin typeface="Times New Roman" panose="02020603050405020304" pitchFamily="18" charset="0"/>
                <a:cs typeface="Times New Roman" panose="02020603050405020304" pitchFamily="18" charset="0"/>
              </a:rPr>
              <a:t>көремін,  соңғы кітабым  </a:t>
            </a:r>
          </a:p>
          <a:p>
            <a:pPr algn="ctr"/>
            <a:r>
              <a:rPr lang="kk-KZ" sz="1200" dirty="0" smtClean="0">
                <a:solidFill>
                  <a:srgbClr val="00B0F0"/>
                </a:solidFill>
                <a:latin typeface="Times New Roman" panose="02020603050405020304" pitchFamily="18" charset="0"/>
                <a:cs typeface="Times New Roman" panose="02020603050405020304" pitchFamily="18" charset="0"/>
              </a:rPr>
              <a:t>Михайл Жванецкий   «Человек»</a:t>
            </a:r>
            <a:endParaRPr lang="ru-RU" sz="1200" dirty="0">
              <a:solidFill>
                <a:srgbClr val="00B0F0"/>
              </a:solidFill>
              <a:latin typeface="Times New Roman" panose="02020603050405020304" pitchFamily="18" charset="0"/>
              <a:cs typeface="Times New Roman" panose="02020603050405020304" pitchFamily="18" charset="0"/>
            </a:endParaRPr>
          </a:p>
        </p:txBody>
      </p:sp>
      <p:pic>
        <p:nvPicPr>
          <p:cNvPr id="6" name="Picture 2"/>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436517" y="194400"/>
            <a:ext cx="2298834"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266930" y="3261980"/>
            <a:ext cx="2808312" cy="2154436"/>
          </a:xfrm>
          <a:prstGeom prst="rect">
            <a:avLst/>
          </a:prstGeom>
          <a:noFill/>
        </p:spPr>
        <p:txBody>
          <a:bodyPr wrap="square" rtlCol="0">
            <a:spAutoFit/>
          </a:bodyPr>
          <a:lstStyle/>
          <a:p>
            <a:r>
              <a:rPr lang="kk-KZ" sz="1200" b="1" dirty="0" smtClean="0">
                <a:solidFill>
                  <a:srgbClr val="00B0F0"/>
                </a:solidFill>
                <a:latin typeface="Times New Roman" panose="02020603050405020304" pitchFamily="18" charset="0"/>
                <a:cs typeface="Times New Roman" panose="02020603050405020304" pitchFamily="18" charset="0"/>
              </a:rPr>
              <a:t>                   </a:t>
            </a:r>
            <a:r>
              <a:rPr lang="kk-KZ" sz="1400" b="1" dirty="0" smtClean="0">
                <a:solidFill>
                  <a:srgbClr val="00B0F0"/>
                </a:solidFill>
                <a:latin typeface="Times New Roman" panose="02020603050405020304" pitchFamily="18" charset="0"/>
                <a:cs typeface="Times New Roman" panose="02020603050405020304" pitchFamily="18" charset="0"/>
              </a:rPr>
              <a:t>Көктем</a:t>
            </a:r>
          </a:p>
          <a:p>
            <a:endParaRPr lang="kk-KZ" sz="1200" b="1" dirty="0" smtClean="0">
              <a:solidFill>
                <a:srgbClr val="00B0F0"/>
              </a:solidFill>
              <a:latin typeface="Times New Roman" panose="02020603050405020304" pitchFamily="18" charset="0"/>
              <a:cs typeface="Times New Roman" panose="02020603050405020304" pitchFamily="18" charset="0"/>
            </a:endParaRPr>
          </a:p>
          <a:p>
            <a:r>
              <a:rPr lang="kk-KZ" sz="1200" dirty="0" smtClean="0">
                <a:solidFill>
                  <a:srgbClr val="00B0F0"/>
                </a:solidFill>
                <a:latin typeface="Times New Roman" panose="02020603050405020304" pitchFamily="18" charset="0"/>
                <a:cs typeface="Times New Roman" panose="02020603050405020304" pitchFamily="18" charset="0"/>
              </a:rPr>
              <a:t>Көктем келді, қар еріді даламда,</a:t>
            </a:r>
          </a:p>
          <a:p>
            <a:r>
              <a:rPr lang="kk-KZ" sz="1200" dirty="0" smtClean="0">
                <a:solidFill>
                  <a:srgbClr val="00B0F0"/>
                </a:solidFill>
                <a:latin typeface="Times New Roman" panose="02020603050405020304" pitchFamily="18" charset="0"/>
                <a:cs typeface="Times New Roman" panose="02020603050405020304" pitchFamily="18" charset="0"/>
              </a:rPr>
              <a:t>Құлпырады бұйыртса енді қаламда,</a:t>
            </a:r>
          </a:p>
          <a:p>
            <a:r>
              <a:rPr lang="kk-KZ" sz="1200" dirty="0" smtClean="0">
                <a:solidFill>
                  <a:srgbClr val="00B0F0"/>
                </a:solidFill>
                <a:latin typeface="Times New Roman" panose="02020603050405020304" pitchFamily="18" charset="0"/>
                <a:cs typeface="Times New Roman" panose="02020603050405020304" pitchFamily="18" charset="0"/>
              </a:rPr>
              <a:t>Алатаудың баурайында болған соң ба                                 	                         білмеймін,</a:t>
            </a:r>
          </a:p>
          <a:p>
            <a:r>
              <a:rPr lang="kk-KZ" sz="1200" dirty="0" smtClean="0">
                <a:solidFill>
                  <a:srgbClr val="00B0F0"/>
                </a:solidFill>
                <a:latin typeface="Times New Roman" panose="02020603050405020304" pitchFamily="18" charset="0"/>
                <a:cs typeface="Times New Roman" panose="02020603050405020304" pitchFamily="18" charset="0"/>
              </a:rPr>
              <a:t>Жер жетпейді Алматыға ғаламда.</a:t>
            </a:r>
          </a:p>
          <a:p>
            <a:r>
              <a:rPr lang="kk-KZ" sz="1200" dirty="0" smtClean="0">
                <a:solidFill>
                  <a:srgbClr val="00B0F0"/>
                </a:solidFill>
                <a:latin typeface="Times New Roman" panose="02020603050405020304" pitchFamily="18" charset="0"/>
                <a:cs typeface="Times New Roman" panose="02020603050405020304" pitchFamily="18" charset="0"/>
              </a:rPr>
              <a:t>Көктем келді, ғашықтарда бой алды,</a:t>
            </a:r>
          </a:p>
          <a:p>
            <a:r>
              <a:rPr lang="kk-KZ" sz="1200" dirty="0" smtClean="0">
                <a:solidFill>
                  <a:srgbClr val="00B0F0"/>
                </a:solidFill>
                <a:latin typeface="Times New Roman" panose="02020603050405020304" pitchFamily="18" charset="0"/>
                <a:cs typeface="Times New Roman" panose="02020603050405020304" pitchFamily="18" charset="0"/>
              </a:rPr>
              <a:t>Бір-біріне сезімдері оянды.</a:t>
            </a:r>
          </a:p>
          <a:p>
            <a:r>
              <a:rPr lang="kk-KZ" sz="1200" dirty="0" smtClean="0">
                <a:solidFill>
                  <a:srgbClr val="00B0F0"/>
                </a:solidFill>
                <a:latin typeface="Times New Roman" panose="02020603050405020304" pitchFamily="18" charset="0"/>
                <a:cs typeface="Times New Roman" panose="02020603050405020304" pitchFamily="18" charset="0"/>
              </a:rPr>
              <a:t>Жігіттер тонын тастап үстегі,</a:t>
            </a:r>
          </a:p>
          <a:p>
            <a:r>
              <a:rPr lang="kk-KZ" sz="1200" dirty="0" smtClean="0">
                <a:solidFill>
                  <a:srgbClr val="00B0F0"/>
                </a:solidFill>
                <a:latin typeface="Times New Roman" panose="02020603050405020304" pitchFamily="18" charset="0"/>
                <a:cs typeface="Times New Roman" panose="02020603050405020304" pitchFamily="18" charset="0"/>
              </a:rPr>
              <a:t>Ару қызда түрлі-түске боянды.  </a:t>
            </a:r>
            <a:endParaRPr lang="ru-RU" sz="1200" dirty="0">
              <a:solidFill>
                <a:srgbClr val="00B0F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6070974" y="1556792"/>
            <a:ext cx="2851293" cy="3693319"/>
          </a:xfrm>
          <a:prstGeom prst="rect">
            <a:avLst/>
          </a:prstGeom>
          <a:noFill/>
        </p:spPr>
        <p:txBody>
          <a:bodyPr wrap="none" rtlCol="0">
            <a:spAutoFit/>
          </a:bodyPr>
          <a:lstStyle/>
          <a:p>
            <a:pPr algn="ctr"/>
            <a:r>
              <a:rPr lang="kk-KZ" sz="1400" b="1" dirty="0" smtClean="0">
                <a:solidFill>
                  <a:srgbClr val="00B0F0"/>
                </a:solidFill>
                <a:latin typeface="Times New Roman" panose="02020603050405020304" pitchFamily="18" charset="0"/>
                <a:cs typeface="Times New Roman" panose="02020603050405020304" pitchFamily="18" charset="0"/>
              </a:rPr>
              <a:t>Ауылым</a:t>
            </a:r>
          </a:p>
          <a:p>
            <a:pPr algn="ctr"/>
            <a:endParaRPr lang="kk-KZ" sz="1200" b="1" dirty="0" smtClean="0">
              <a:solidFill>
                <a:srgbClr val="00B0F0"/>
              </a:solidFill>
              <a:latin typeface="Times New Roman" panose="02020603050405020304" pitchFamily="18" charset="0"/>
              <a:cs typeface="Times New Roman" panose="02020603050405020304" pitchFamily="18" charset="0"/>
            </a:endParaRPr>
          </a:p>
          <a:p>
            <a:r>
              <a:rPr lang="kk-KZ" sz="1200" dirty="0" smtClean="0">
                <a:solidFill>
                  <a:srgbClr val="00B0F0"/>
                </a:solidFill>
                <a:latin typeface="Times New Roman" panose="02020603050405020304" pitchFamily="18" charset="0"/>
                <a:cs typeface="Times New Roman" panose="02020603050405020304" pitchFamily="18" charset="0"/>
              </a:rPr>
              <a:t>Шаршағанда демалатын  ауылың,</a:t>
            </a:r>
          </a:p>
          <a:p>
            <a:r>
              <a:rPr lang="kk-KZ" sz="1200" dirty="0" smtClean="0">
                <a:solidFill>
                  <a:srgbClr val="00B0F0"/>
                </a:solidFill>
                <a:latin typeface="Times New Roman" panose="02020603050405020304" pitchFamily="18" charset="0"/>
                <a:cs typeface="Times New Roman" panose="02020603050405020304" pitchFamily="18" charset="0"/>
              </a:rPr>
              <a:t>Асыға күтер туған-туыс бауырың.</a:t>
            </a:r>
          </a:p>
          <a:p>
            <a:r>
              <a:rPr lang="kk-KZ" sz="1200" dirty="0" smtClean="0">
                <a:solidFill>
                  <a:srgbClr val="00B0F0"/>
                </a:solidFill>
                <a:latin typeface="Times New Roman" panose="02020603050405020304" pitchFamily="18" charset="0"/>
                <a:cs typeface="Times New Roman" panose="02020603050405020304" pitchFamily="18" charset="0"/>
              </a:rPr>
              <a:t>Қала жақтың күйбіңінен шаршадым,</a:t>
            </a:r>
          </a:p>
          <a:p>
            <a:r>
              <a:rPr lang="kk-KZ" sz="1200" dirty="0" smtClean="0">
                <a:solidFill>
                  <a:srgbClr val="00B0F0"/>
                </a:solidFill>
                <a:latin typeface="Times New Roman" panose="02020603050405020304" pitchFamily="18" charset="0"/>
                <a:cs typeface="Times New Roman" panose="02020603050405020304" pitchFamily="18" charset="0"/>
              </a:rPr>
              <a:t>Өлең жазғым келді саған ауылым.</a:t>
            </a:r>
          </a:p>
          <a:p>
            <a:r>
              <a:rPr lang="kk-KZ" sz="1200" dirty="0" smtClean="0">
                <a:solidFill>
                  <a:srgbClr val="00B0F0"/>
                </a:solidFill>
                <a:latin typeface="Times New Roman" panose="02020603050405020304" pitchFamily="18" charset="0"/>
                <a:cs typeface="Times New Roman" panose="02020603050405020304" pitchFamily="18" charset="0"/>
              </a:rPr>
              <a:t>Сағыныппын көк жусанын ауылдың,</a:t>
            </a:r>
          </a:p>
          <a:p>
            <a:r>
              <a:rPr lang="kk-KZ" sz="1200" dirty="0" smtClean="0">
                <a:solidFill>
                  <a:srgbClr val="00B0F0"/>
                </a:solidFill>
                <a:latin typeface="Times New Roman" panose="02020603050405020304" pitchFamily="18" charset="0"/>
                <a:cs typeface="Times New Roman" panose="02020603050405020304" pitchFamily="18" charset="0"/>
              </a:rPr>
              <a:t>Оның иісі шипа, дәруім.</a:t>
            </a:r>
          </a:p>
          <a:p>
            <a:r>
              <a:rPr lang="kk-KZ" sz="1200" dirty="0" smtClean="0">
                <a:solidFill>
                  <a:srgbClr val="00B0F0"/>
                </a:solidFill>
                <a:latin typeface="Times New Roman" panose="02020603050405020304" pitchFamily="18" charset="0"/>
                <a:cs typeface="Times New Roman" panose="02020603050405020304" pitchFamily="18" charset="0"/>
              </a:rPr>
              <a:t>Сағыныппын ауылдағы ата менен апаны</a:t>
            </a:r>
          </a:p>
          <a:p>
            <a:r>
              <a:rPr lang="kk-KZ" sz="1200" dirty="0" smtClean="0">
                <a:solidFill>
                  <a:srgbClr val="00B0F0"/>
                </a:solidFill>
                <a:latin typeface="Times New Roman" panose="02020603050405020304" pitchFamily="18" charset="0"/>
                <a:cs typeface="Times New Roman" panose="02020603050405020304" pitchFamily="18" charset="0"/>
              </a:rPr>
              <a:t>Жипап берер жылы-жұмсақ тәуірін.</a:t>
            </a:r>
          </a:p>
          <a:p>
            <a:r>
              <a:rPr lang="kk-KZ" sz="1200" dirty="0" smtClean="0">
                <a:solidFill>
                  <a:srgbClr val="00B0F0"/>
                </a:solidFill>
                <a:latin typeface="Times New Roman" panose="02020603050405020304" pitchFamily="18" charset="0"/>
                <a:cs typeface="Times New Roman" panose="02020603050405020304" pitchFamily="18" charset="0"/>
              </a:rPr>
              <a:t>Ауыл шіркін шаң жолымен тамаша,</a:t>
            </a:r>
          </a:p>
          <a:p>
            <a:r>
              <a:rPr lang="kk-KZ" sz="1200" dirty="0" smtClean="0">
                <a:solidFill>
                  <a:srgbClr val="00B0F0"/>
                </a:solidFill>
                <a:latin typeface="Times New Roman" panose="02020603050405020304" pitchFamily="18" charset="0"/>
                <a:cs typeface="Times New Roman" panose="02020603050405020304" pitchFamily="18" charset="0"/>
              </a:rPr>
              <a:t>Жүгіремін әркез барсам балаша.</a:t>
            </a:r>
          </a:p>
          <a:p>
            <a:r>
              <a:rPr lang="kk-KZ" sz="1200" dirty="0" smtClean="0">
                <a:solidFill>
                  <a:srgbClr val="00B0F0"/>
                </a:solidFill>
                <a:latin typeface="Times New Roman" panose="02020603050405020304" pitchFamily="18" charset="0"/>
                <a:cs typeface="Times New Roman" panose="02020603050405020304" pitchFamily="18" charset="0"/>
              </a:rPr>
              <a:t>Айраны да шіркін балдай тәтті ғой,</a:t>
            </a:r>
          </a:p>
          <a:p>
            <a:r>
              <a:rPr lang="kk-KZ" sz="1200" dirty="0" smtClean="0">
                <a:solidFill>
                  <a:srgbClr val="00B0F0"/>
                </a:solidFill>
                <a:latin typeface="Times New Roman" panose="02020603050405020304" pitchFamily="18" charset="0"/>
                <a:cs typeface="Times New Roman" panose="02020603050405020304" pitchFamily="18" charset="0"/>
              </a:rPr>
              <a:t>Ішуші едік балалармен таласа.</a:t>
            </a:r>
          </a:p>
          <a:p>
            <a:r>
              <a:rPr lang="kk-KZ" sz="1200" dirty="0" smtClean="0">
                <a:solidFill>
                  <a:srgbClr val="00B0F0"/>
                </a:solidFill>
                <a:latin typeface="Times New Roman" panose="02020603050405020304" pitchFamily="18" charset="0"/>
                <a:cs typeface="Times New Roman" panose="02020603050405020304" pitchFamily="18" charset="0"/>
              </a:rPr>
              <a:t>Сен есіме түсіп кеттің ауылым,</a:t>
            </a:r>
          </a:p>
          <a:p>
            <a:r>
              <a:rPr lang="kk-KZ" sz="1200" dirty="0" smtClean="0">
                <a:solidFill>
                  <a:srgbClr val="00B0F0"/>
                </a:solidFill>
                <a:latin typeface="Times New Roman" panose="02020603050405020304" pitchFamily="18" charset="0"/>
                <a:cs typeface="Times New Roman" panose="02020603050405020304" pitchFamily="18" charset="0"/>
              </a:rPr>
              <a:t>Саған қарай бұрылды әне бауырым.</a:t>
            </a:r>
          </a:p>
          <a:p>
            <a:r>
              <a:rPr lang="kk-KZ" sz="1200" dirty="0" smtClean="0">
                <a:solidFill>
                  <a:srgbClr val="00B0F0"/>
                </a:solidFill>
                <a:latin typeface="Times New Roman" panose="02020603050405020304" pitchFamily="18" charset="0"/>
                <a:cs typeface="Times New Roman" panose="02020603050405020304" pitchFamily="18" charset="0"/>
              </a:rPr>
              <a:t>Осы өлеңді оқи жүрсін достарым,</a:t>
            </a:r>
          </a:p>
          <a:p>
            <a:r>
              <a:rPr lang="kk-KZ" sz="1200" dirty="0" smtClean="0">
                <a:solidFill>
                  <a:srgbClr val="00B0F0"/>
                </a:solidFill>
                <a:latin typeface="Times New Roman" panose="02020603050405020304" pitchFamily="18" charset="0"/>
                <a:cs typeface="Times New Roman" panose="02020603050405020304" pitchFamily="18" charset="0"/>
              </a:rPr>
              <a:t>Сағынғандар болып жатса ауылын.</a:t>
            </a:r>
          </a:p>
          <a:p>
            <a:endParaRPr lang="ru-RU" dirty="0"/>
          </a:p>
        </p:txBody>
      </p:sp>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512" y="188640"/>
            <a:ext cx="1670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3151" y="632349"/>
            <a:ext cx="2968689" cy="4956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55569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5013176"/>
            <a:ext cx="2360564" cy="1866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5004" y="23558"/>
            <a:ext cx="2168996" cy="1552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2294483" y="257743"/>
            <a:ext cx="4680520" cy="83099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ru-RU" sz="1600" dirty="0" smtClean="0">
                <a:solidFill>
                  <a:srgbClr val="FF0000"/>
                </a:solidFill>
                <a:latin typeface="Times New Roman" panose="02020603050405020304" pitchFamily="18" charset="0"/>
                <a:cs typeface="Times New Roman" panose="02020603050405020304" pitchFamily="18" charset="0"/>
              </a:rPr>
              <a:t>«МЕН ӨМІРДІ СҮЙЕМІН»</a:t>
            </a:r>
          </a:p>
          <a:p>
            <a:pPr algn="ctr"/>
            <a:r>
              <a:rPr lang="ru-RU" sz="1600" dirty="0" smtClean="0">
                <a:solidFill>
                  <a:srgbClr val="FF0000"/>
                </a:solidFill>
                <a:latin typeface="Times New Roman" panose="02020603050405020304" pitchFamily="18" charset="0"/>
                <a:cs typeface="Times New Roman" panose="02020603050405020304" pitchFamily="18" charset="0"/>
              </a:rPr>
              <a:t> </a:t>
            </a:r>
            <a:r>
              <a:rPr lang="ru-RU" sz="1600" dirty="0">
                <a:solidFill>
                  <a:srgbClr val="FF0000"/>
                </a:solidFill>
                <a:latin typeface="Times New Roman" panose="02020603050405020304" pitchFamily="18" charset="0"/>
                <a:cs typeface="Times New Roman" panose="02020603050405020304" pitchFamily="18" charset="0"/>
              </a:rPr>
              <a:t>психология және </a:t>
            </a:r>
            <a:r>
              <a:rPr lang="ru-RU" sz="1600" dirty="0" err="1">
                <a:solidFill>
                  <a:srgbClr val="FF0000"/>
                </a:solidFill>
                <a:latin typeface="Times New Roman" panose="02020603050405020304" pitchFamily="18" charset="0"/>
                <a:cs typeface="Times New Roman" panose="02020603050405020304" pitchFamily="18" charset="0"/>
              </a:rPr>
              <a:t>өзін-өзі</a:t>
            </a:r>
            <a:r>
              <a:rPr lang="ru-RU" sz="1600" dirty="0">
                <a:solidFill>
                  <a:srgbClr val="FF0000"/>
                </a:solidFill>
                <a:latin typeface="Times New Roman" panose="02020603050405020304" pitchFamily="18" charset="0"/>
                <a:cs typeface="Times New Roman" panose="02020603050405020304" pitchFamily="18" charset="0"/>
              </a:rPr>
              <a:t> </a:t>
            </a:r>
            <a:r>
              <a:rPr lang="ru-RU" sz="1600" dirty="0" err="1">
                <a:solidFill>
                  <a:srgbClr val="FF0000"/>
                </a:solidFill>
                <a:latin typeface="Times New Roman" panose="02020603050405020304" pitchFamily="18" charset="0"/>
                <a:cs typeface="Times New Roman" panose="02020603050405020304" pitchFamily="18" charset="0"/>
              </a:rPr>
              <a:t>тану</a:t>
            </a:r>
            <a:r>
              <a:rPr lang="ru-RU" sz="1600" dirty="0">
                <a:solidFill>
                  <a:srgbClr val="FF0000"/>
                </a:solidFill>
                <a:latin typeface="Times New Roman" panose="02020603050405020304" pitchFamily="18" charset="0"/>
                <a:cs typeface="Times New Roman" panose="02020603050405020304" pitchFamily="18" charset="0"/>
              </a:rPr>
              <a:t> </a:t>
            </a:r>
            <a:r>
              <a:rPr lang="ru-RU" sz="1600" dirty="0" err="1" smtClean="0">
                <a:solidFill>
                  <a:srgbClr val="FF0000"/>
                </a:solidFill>
                <a:latin typeface="Times New Roman" panose="02020603050405020304" pitchFamily="18" charset="0"/>
                <a:cs typeface="Times New Roman" panose="02020603050405020304" pitchFamily="18" charset="0"/>
              </a:rPr>
              <a:t>апталығы</a:t>
            </a:r>
            <a:r>
              <a:rPr lang="ru-RU" sz="1600" dirty="0" smtClean="0">
                <a:solidFill>
                  <a:srgbClr val="FF0000"/>
                </a:solidFill>
                <a:latin typeface="Times New Roman" panose="02020603050405020304" pitchFamily="18" charset="0"/>
                <a:cs typeface="Times New Roman" panose="02020603050405020304" pitchFamily="18" charset="0"/>
              </a:rPr>
              <a:t>  </a:t>
            </a:r>
          </a:p>
          <a:p>
            <a:pPr algn="ctr"/>
            <a:r>
              <a:rPr lang="ru-RU" sz="1600" dirty="0" smtClean="0">
                <a:solidFill>
                  <a:srgbClr val="FF0000"/>
                </a:solidFill>
                <a:latin typeface="Times New Roman" panose="02020603050405020304" pitchFamily="18" charset="0"/>
                <a:cs typeface="Times New Roman" panose="02020603050405020304" pitchFamily="18" charset="0"/>
              </a:rPr>
              <a:t> </a:t>
            </a:r>
            <a:r>
              <a:rPr lang="kk-KZ" sz="1600" dirty="0" smtClean="0">
                <a:solidFill>
                  <a:srgbClr val="FF0000"/>
                </a:solidFill>
                <a:latin typeface="Times New Roman" panose="02020603050405020304" pitchFamily="18" charset="0"/>
                <a:cs typeface="Times New Roman" panose="02020603050405020304" pitchFamily="18" charset="0"/>
              </a:rPr>
              <a:t>04.02  -  08.02.2019 ж</a:t>
            </a:r>
            <a:endParaRPr lang="ru-RU" sz="1600" dirty="0">
              <a:solidFill>
                <a:srgbClr val="FF0000"/>
              </a:solidFill>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9874"/>
          <a:stretch/>
        </p:blipFill>
        <p:spPr bwMode="auto">
          <a:xfrm>
            <a:off x="1043608" y="1844824"/>
            <a:ext cx="1944216" cy="2024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38365" y="4241174"/>
            <a:ext cx="2283833" cy="58477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ru-RU" sz="1600" dirty="0" smtClean="0">
                <a:solidFill>
                  <a:srgbClr val="00B0F0"/>
                </a:solidFill>
                <a:latin typeface="Times New Roman" panose="02020603050405020304" pitchFamily="18" charset="0"/>
                <a:cs typeface="Times New Roman" panose="02020603050405020304" pitchFamily="18" charset="0"/>
              </a:rPr>
              <a:t>АПТАЛЫҚТЫҢ АШЫЛУЫ </a:t>
            </a:r>
            <a:endParaRPr lang="ru-RU" sz="1600" dirty="0">
              <a:solidFill>
                <a:srgbClr val="00B0F0"/>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26613"/>
          <a:stretch/>
        </p:blipFill>
        <p:spPr bwMode="auto">
          <a:xfrm>
            <a:off x="251520" y="188640"/>
            <a:ext cx="1800200"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4408646" y="3493271"/>
            <a:ext cx="4572000" cy="584775"/>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ctr"/>
            <a:r>
              <a:rPr lang="ru-RU" sz="1600" dirty="0" smtClean="0">
                <a:solidFill>
                  <a:srgbClr val="00B0F0"/>
                </a:solidFill>
                <a:latin typeface="Times New Roman" panose="02020603050405020304" pitchFamily="18" charset="0"/>
                <a:cs typeface="Times New Roman" panose="02020603050405020304" pitchFamily="18" charset="0"/>
              </a:rPr>
              <a:t>МЕН ӨМІРДІ СҮЙЕМІН ТАҚЫРЫБЫНДА </a:t>
            </a:r>
          </a:p>
          <a:p>
            <a:pPr algn="ctr"/>
            <a:r>
              <a:rPr lang="ru-RU" sz="1600" dirty="0" smtClean="0">
                <a:solidFill>
                  <a:srgbClr val="00B0F0"/>
                </a:solidFill>
                <a:latin typeface="Times New Roman" panose="02020603050405020304" pitchFamily="18" charset="0"/>
                <a:cs typeface="Times New Roman" panose="02020603050405020304" pitchFamily="18" charset="0"/>
              </a:rPr>
              <a:t>ВИДЕО-ВАИНДАР САЙЫСЫ </a:t>
            </a:r>
            <a:endParaRPr lang="ru-RU" sz="1600" dirty="0">
              <a:solidFill>
                <a:srgbClr val="00B0F0"/>
              </a:solidFill>
              <a:latin typeface="Times New Roman" panose="02020603050405020304" pitchFamily="18" charset="0"/>
              <a:cs typeface="Times New Roman" panose="02020603050405020304" pitchFamily="18" charset="0"/>
            </a:endParaRPr>
          </a:p>
        </p:txBody>
      </p:sp>
      <p:pic>
        <p:nvPicPr>
          <p:cNvPr id="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7984" y="1545437"/>
            <a:ext cx="2183940" cy="178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4248" y="1575598"/>
            <a:ext cx="2208981" cy="172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5029026" y="6267035"/>
            <a:ext cx="3977307" cy="338554"/>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ru-RU" sz="1600" dirty="0" smtClean="0">
                <a:solidFill>
                  <a:srgbClr val="00B0F0"/>
                </a:solidFill>
                <a:latin typeface="Times New Roman" panose="02020603050405020304" pitchFamily="18" charset="0"/>
                <a:cs typeface="Times New Roman" panose="02020603050405020304" pitchFamily="18" charset="0"/>
              </a:rPr>
              <a:t>ЖУРЕК ЖЫЛУЫН СЫЙЛАУ АКЦИЯСЫ </a:t>
            </a:r>
            <a:endParaRPr lang="ru-RU" sz="1600" dirty="0">
              <a:solidFill>
                <a:srgbClr val="00B0F0"/>
              </a:solidFill>
              <a:latin typeface="Times New Roman" panose="02020603050405020304" pitchFamily="18" charset="0"/>
              <a:cs typeface="Times New Roman" panose="02020603050405020304" pitchFamily="18" charset="0"/>
            </a:endParaRPr>
          </a:p>
        </p:txBody>
      </p:sp>
      <p:pic>
        <p:nvPicPr>
          <p:cNvPr id="102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86414" y="4241174"/>
            <a:ext cx="1516557" cy="1967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39777" y="5445224"/>
            <a:ext cx="3028020" cy="1412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92280" y="4241174"/>
            <a:ext cx="1740783" cy="1967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28927" b="27145"/>
          <a:stretch/>
        </p:blipFill>
        <p:spPr bwMode="auto">
          <a:xfrm>
            <a:off x="2391337" y="3154187"/>
            <a:ext cx="1755198" cy="2173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3252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C:\Users\User\Desktop\Новая папюка\IMG_074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7984" y="1784707"/>
            <a:ext cx="2304256" cy="19673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0170" y="3472681"/>
            <a:ext cx="1961086" cy="1726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755576" y="692696"/>
            <a:ext cx="7632848" cy="830997"/>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kk-KZ" sz="1600" dirty="0">
                <a:solidFill>
                  <a:srgbClr val="00B0F0"/>
                </a:solidFill>
                <a:latin typeface="Times New Roman" panose="02020603050405020304" pitchFamily="18" charset="0"/>
                <a:cs typeface="Times New Roman" panose="02020603050405020304" pitchFamily="18" charset="0"/>
              </a:rPr>
              <a:t>11.02.2019 – 22.02.2019 аралығында </a:t>
            </a:r>
            <a:r>
              <a:rPr lang="kk-KZ" sz="1600" dirty="0" smtClean="0">
                <a:solidFill>
                  <a:srgbClr val="00B0F0"/>
                </a:solidFill>
                <a:latin typeface="Times New Roman" panose="02020603050405020304" pitchFamily="18" charset="0"/>
                <a:cs typeface="Times New Roman" panose="02020603050405020304" pitchFamily="18" charset="0"/>
              </a:rPr>
              <a:t> </a:t>
            </a:r>
            <a:r>
              <a:rPr lang="kk-KZ" sz="1600" dirty="0">
                <a:solidFill>
                  <a:srgbClr val="00B0F0"/>
                </a:solidFill>
                <a:latin typeface="Times New Roman" panose="02020603050405020304" pitchFamily="18" charset="0"/>
                <a:cs typeface="Times New Roman" panose="02020603050405020304" pitchFamily="18" charset="0"/>
              </a:rPr>
              <a:t>«Мамандығым – мақтанышым</a:t>
            </a:r>
            <a:r>
              <a:rPr lang="kk-KZ" sz="1600" dirty="0" smtClean="0">
                <a:solidFill>
                  <a:srgbClr val="00B0F0"/>
                </a:solidFill>
                <a:latin typeface="Times New Roman" panose="02020603050405020304" pitchFamily="18" charset="0"/>
                <a:cs typeface="Times New Roman" panose="02020603050405020304" pitchFamily="18" charset="0"/>
              </a:rPr>
              <a:t>!» </a:t>
            </a:r>
            <a:r>
              <a:rPr lang="kk-KZ" sz="1600" dirty="0">
                <a:solidFill>
                  <a:srgbClr val="00B0F0"/>
                </a:solidFill>
                <a:latin typeface="Times New Roman" panose="02020603050405020304" pitchFamily="18" charset="0"/>
                <a:cs typeface="Times New Roman" panose="02020603050405020304" pitchFamily="18" charset="0"/>
              </a:rPr>
              <a:t>атты арнайы пәндер оқытушылары мен өндірістік оқыту шеберлері әдістемелік бірлестігінің  </a:t>
            </a:r>
            <a:endParaRPr lang="kk-KZ" sz="1600" dirty="0" smtClean="0">
              <a:solidFill>
                <a:srgbClr val="00B0F0"/>
              </a:solidFill>
              <a:latin typeface="Times New Roman" panose="02020603050405020304" pitchFamily="18" charset="0"/>
              <a:cs typeface="Times New Roman" panose="02020603050405020304" pitchFamily="18" charset="0"/>
            </a:endParaRPr>
          </a:p>
          <a:p>
            <a:pPr algn="ctr"/>
            <a:r>
              <a:rPr lang="kk-KZ" sz="1600" dirty="0" smtClean="0">
                <a:solidFill>
                  <a:srgbClr val="00B0F0"/>
                </a:solidFill>
                <a:latin typeface="Times New Roman" panose="02020603050405020304" pitchFamily="18" charset="0"/>
                <a:cs typeface="Times New Roman" panose="02020603050405020304" pitchFamily="18" charset="0"/>
              </a:rPr>
              <a:t> </a:t>
            </a:r>
            <a:r>
              <a:rPr lang="kk-KZ" sz="1600" dirty="0">
                <a:solidFill>
                  <a:srgbClr val="00B0F0"/>
                </a:solidFill>
                <a:latin typeface="Times New Roman" panose="02020603050405020304" pitchFamily="18" charset="0"/>
                <a:cs typeface="Times New Roman" panose="02020603050405020304" pitchFamily="18" charset="0"/>
              </a:rPr>
              <a:t>онкүндігі аясында </a:t>
            </a:r>
            <a:r>
              <a:rPr lang="kk-KZ" sz="1600" dirty="0" smtClean="0">
                <a:solidFill>
                  <a:srgbClr val="00B0F0"/>
                </a:solidFill>
                <a:latin typeface="Times New Roman" panose="02020603050405020304" pitchFamily="18" charset="0"/>
                <a:cs typeface="Times New Roman" panose="02020603050405020304" pitchFamily="18" charset="0"/>
              </a:rPr>
              <a:t>ашық </a:t>
            </a:r>
            <a:r>
              <a:rPr lang="kk-KZ" sz="1600" dirty="0">
                <a:solidFill>
                  <a:srgbClr val="00B0F0"/>
                </a:solidFill>
                <a:latin typeface="Times New Roman" panose="02020603050405020304" pitchFamily="18" charset="0"/>
                <a:cs typeface="Times New Roman" panose="02020603050405020304" pitchFamily="18" charset="0"/>
              </a:rPr>
              <a:t>сабақтар мен сабақтан тыс іс- </a:t>
            </a:r>
            <a:r>
              <a:rPr lang="kk-KZ" sz="1600" dirty="0" smtClean="0">
                <a:solidFill>
                  <a:srgbClr val="00B0F0"/>
                </a:solidFill>
                <a:latin typeface="Times New Roman" panose="02020603050405020304" pitchFamily="18" charset="0"/>
                <a:cs typeface="Times New Roman" panose="02020603050405020304" pitchFamily="18" charset="0"/>
              </a:rPr>
              <a:t>шаралары өтті </a:t>
            </a:r>
            <a:endParaRPr lang="ru-RU" sz="1600" dirty="0">
              <a:solidFill>
                <a:srgbClr val="00B0F0"/>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698" y="1784707"/>
            <a:ext cx="4144558"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698" y="3458472"/>
            <a:ext cx="1993900" cy="1762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27172" y="5199583"/>
            <a:ext cx="4300813" cy="738664"/>
          </a:xfrm>
          <a:prstGeom prst="rect">
            <a:avLst/>
          </a:prstGeom>
        </p:spPr>
        <p:txBody>
          <a:bodyPr wrap="square">
            <a:spAutoFit/>
          </a:bodyPr>
          <a:lstStyle/>
          <a:p>
            <a:pPr algn="ctr"/>
            <a:r>
              <a:rPr lang="kk-KZ" sz="1400" dirty="0" smtClean="0">
                <a:solidFill>
                  <a:srgbClr val="00B0F0"/>
                </a:solidFill>
                <a:latin typeface="Times New Roman" panose="02020603050405020304" pitchFamily="18" charset="0"/>
                <a:cs typeface="Times New Roman" panose="02020603050405020304" pitchFamily="18" charset="0"/>
              </a:rPr>
              <a:t>18.02.2019 ж ӨОШ </a:t>
            </a:r>
            <a:r>
              <a:rPr lang="kk-KZ" sz="1400" dirty="0">
                <a:solidFill>
                  <a:srgbClr val="00B0F0"/>
                </a:solidFill>
                <a:latin typeface="Times New Roman" panose="02020603050405020304" pitchFamily="18" charset="0"/>
                <a:cs typeface="Times New Roman" panose="02020603050405020304" pitchFamily="18" charset="0"/>
              </a:rPr>
              <a:t>Абуов </a:t>
            </a:r>
            <a:r>
              <a:rPr lang="kk-KZ" sz="1400" dirty="0" smtClean="0">
                <a:solidFill>
                  <a:srgbClr val="00B0F0"/>
                </a:solidFill>
                <a:latin typeface="Times New Roman" panose="02020603050405020304" pitchFamily="18" charset="0"/>
                <a:cs typeface="Times New Roman" panose="02020603050405020304" pitchFamily="18" charset="0"/>
              </a:rPr>
              <a:t>Б  </a:t>
            </a:r>
            <a:r>
              <a:rPr lang="ru-RU" sz="1400" dirty="0" smtClean="0">
                <a:solidFill>
                  <a:srgbClr val="00B0F0"/>
                </a:solidFill>
                <a:latin typeface="Times New Roman" panose="02020603050405020304" pitchFamily="18" charset="0"/>
                <a:cs typeface="Times New Roman" panose="02020603050405020304" pitchFamily="18" charset="0"/>
              </a:rPr>
              <a:t>МТЗ- </a:t>
            </a:r>
            <a:r>
              <a:rPr lang="ru-RU" sz="1400" dirty="0">
                <a:solidFill>
                  <a:srgbClr val="00B0F0"/>
                </a:solidFill>
                <a:latin typeface="Times New Roman" panose="02020603050405020304" pitchFamily="18" charset="0"/>
                <a:cs typeface="Times New Roman" panose="02020603050405020304" pitchFamily="18" charset="0"/>
              </a:rPr>
              <a:t>82 </a:t>
            </a:r>
            <a:r>
              <a:rPr lang="ru-RU" sz="1400" dirty="0" err="1">
                <a:solidFill>
                  <a:srgbClr val="00B0F0"/>
                </a:solidFill>
                <a:latin typeface="Times New Roman" panose="02020603050405020304" pitchFamily="18" charset="0"/>
                <a:cs typeface="Times New Roman" panose="02020603050405020304" pitchFamily="18" charset="0"/>
              </a:rPr>
              <a:t>тракторына</a:t>
            </a:r>
            <a:r>
              <a:rPr lang="ru-RU" sz="1400" dirty="0">
                <a:solidFill>
                  <a:srgbClr val="00B0F0"/>
                </a:solidFill>
                <a:latin typeface="Times New Roman" panose="02020603050405020304" pitchFamily="18" charset="0"/>
                <a:cs typeface="Times New Roman" panose="02020603050405020304" pitchFamily="18" charset="0"/>
              </a:rPr>
              <a:t> ПН- 3,35 </a:t>
            </a:r>
            <a:r>
              <a:rPr lang="ru-RU" sz="1400" dirty="0" err="1">
                <a:solidFill>
                  <a:srgbClr val="00B0F0"/>
                </a:solidFill>
                <a:latin typeface="Times New Roman" panose="02020603050405020304" pitchFamily="18" charset="0"/>
                <a:cs typeface="Times New Roman" panose="02020603050405020304" pitchFamily="18" charset="0"/>
              </a:rPr>
              <a:t>соқасын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іліп</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реттеу</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жұмыстарын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жүргізу</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smtClean="0">
                <a:solidFill>
                  <a:srgbClr val="00B0F0"/>
                </a:solidFill>
                <a:latin typeface="Times New Roman" panose="02020603050405020304" pitchFamily="18" charset="0"/>
                <a:cs typeface="Times New Roman" panose="02020603050405020304" pitchFamily="18" charset="0"/>
              </a:rPr>
              <a:t> </a:t>
            </a:r>
            <a:r>
              <a:rPr lang="kk-KZ" sz="1400" dirty="0" smtClean="0">
                <a:solidFill>
                  <a:srgbClr val="00B0F0"/>
                </a:solidFill>
                <a:latin typeface="Times New Roman" panose="02020603050405020304" pitchFamily="18" charset="0"/>
                <a:cs typeface="Times New Roman" panose="02020603050405020304" pitchFamily="18" charset="0"/>
              </a:rPr>
              <a:t>–  сабақ  237 </a:t>
            </a:r>
            <a:r>
              <a:rPr lang="kk-KZ" sz="1400" dirty="0">
                <a:solidFill>
                  <a:srgbClr val="00B0F0"/>
                </a:solidFill>
                <a:latin typeface="Times New Roman" panose="02020603050405020304" pitchFamily="18" charset="0"/>
                <a:cs typeface="Times New Roman" panose="02020603050405020304" pitchFamily="18" charset="0"/>
              </a:rPr>
              <a:t>топ  2 </a:t>
            </a:r>
            <a:r>
              <a:rPr lang="kk-KZ" sz="1400" dirty="0" smtClean="0">
                <a:solidFill>
                  <a:srgbClr val="00B0F0"/>
                </a:solidFill>
                <a:latin typeface="Times New Roman" panose="02020603050405020304" pitchFamily="18" charset="0"/>
                <a:cs typeface="Times New Roman" panose="02020603050405020304" pitchFamily="18" charset="0"/>
              </a:rPr>
              <a:t>курс арасында өткізді</a:t>
            </a:r>
            <a:endParaRPr lang="ru-RU" sz="1400" dirty="0">
              <a:solidFill>
                <a:srgbClr val="00B0F0"/>
              </a:solidFill>
              <a:latin typeface="Times New Roman" panose="02020603050405020304" pitchFamily="18" charset="0"/>
              <a:cs typeface="Times New Roman" panose="02020603050405020304" pitchFamily="18" charset="0"/>
            </a:endParaRPr>
          </a:p>
        </p:txBody>
      </p:sp>
      <p:pic>
        <p:nvPicPr>
          <p:cNvPr id="1029" name="Picture 5" descr="C:\Users\User\Desktop\Новая папюка\IMG_082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27985" y="4097622"/>
            <a:ext cx="2304256" cy="22116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User\Desktop\Новая папюка\EUDJ081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36671" y="2420888"/>
            <a:ext cx="2235645" cy="167673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6728160" y="4097622"/>
            <a:ext cx="2252259" cy="2246769"/>
          </a:xfrm>
          <a:prstGeom prst="rect">
            <a:avLst/>
          </a:prstGeom>
        </p:spPr>
        <p:txBody>
          <a:bodyPr wrap="square">
            <a:spAutoFit/>
          </a:bodyPr>
          <a:lstStyle/>
          <a:p>
            <a:pPr algn="ctr"/>
            <a:r>
              <a:rPr lang="ru-RU" sz="1400" dirty="0" smtClean="0">
                <a:solidFill>
                  <a:srgbClr val="00B0F0"/>
                </a:solidFill>
                <a:latin typeface="Times New Roman" panose="02020603050405020304" pitchFamily="18" charset="0"/>
                <a:cs typeface="Times New Roman" panose="02020603050405020304" pitchFamily="18" charset="0"/>
              </a:rPr>
              <a:t>На тему выполнение </a:t>
            </a:r>
            <a:r>
              <a:rPr lang="ru-RU" sz="1400" dirty="0">
                <a:solidFill>
                  <a:srgbClr val="00B0F0"/>
                </a:solidFill>
                <a:latin typeface="Times New Roman" panose="02020603050405020304" pitchFamily="18" charset="0"/>
                <a:cs typeface="Times New Roman" panose="02020603050405020304" pitchFamily="18" charset="0"/>
              </a:rPr>
              <a:t>слесарных работ и техническое обслуживание сельскохозяйственных машин и </a:t>
            </a:r>
            <a:r>
              <a:rPr lang="ru-RU" sz="1400" dirty="0" smtClean="0">
                <a:solidFill>
                  <a:srgbClr val="00B0F0"/>
                </a:solidFill>
                <a:latin typeface="Times New Roman" panose="02020603050405020304" pitchFamily="18" charset="0"/>
                <a:cs typeface="Times New Roman" panose="02020603050405020304" pitchFamily="18" charset="0"/>
              </a:rPr>
              <a:t>оборудование провел урок мастер производственного обучения </a:t>
            </a:r>
            <a:r>
              <a:rPr lang="ru-RU" sz="1400" dirty="0" err="1" smtClean="0">
                <a:solidFill>
                  <a:srgbClr val="00B0F0"/>
                </a:solidFill>
                <a:latin typeface="Times New Roman" panose="02020603050405020304" pitchFamily="18" charset="0"/>
                <a:cs typeface="Times New Roman" panose="02020603050405020304" pitchFamily="18" charset="0"/>
              </a:rPr>
              <a:t>Атагельдинов</a:t>
            </a:r>
            <a:r>
              <a:rPr lang="ru-RU" sz="1400" dirty="0" smtClean="0">
                <a:solidFill>
                  <a:srgbClr val="00B0F0"/>
                </a:solidFill>
                <a:latin typeface="Times New Roman" panose="02020603050405020304" pitchFamily="18" charset="0"/>
                <a:cs typeface="Times New Roman" panose="02020603050405020304" pitchFamily="18" charset="0"/>
              </a:rPr>
              <a:t> А 19.02.2019 г  среди 1 курса 5 группы</a:t>
            </a:r>
            <a:endParaRPr lang="ru-RU" sz="1400" dirty="0">
              <a:solidFill>
                <a:srgbClr val="00B0F0"/>
              </a:solidFill>
              <a:latin typeface="Times New Roman" panose="02020603050405020304" pitchFamily="18" charset="0"/>
              <a:cs typeface="Times New Roman" panose="02020603050405020304" pitchFamily="18" charset="0"/>
            </a:endParaRPr>
          </a:p>
        </p:txBody>
      </p:sp>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640" y="202911"/>
            <a:ext cx="39131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9488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7" name="Picture 15" descr="C:\Users\User\Desktop\Новая папка (2)\IMG-20190301-WA017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66788" y="4151244"/>
            <a:ext cx="1928783" cy="1394006"/>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C:\Users\User\Desktop\Новая папка (2)\IMG-20190301-WA016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028" y="4157984"/>
            <a:ext cx="1858675" cy="1394006"/>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77023">
            <a:off x="7282344" y="592418"/>
            <a:ext cx="1705551" cy="1413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652253">
            <a:off x="5289900" y="3660629"/>
            <a:ext cx="1850981" cy="1699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descr="C:\Users\User\Desktop\20190302_09274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181036">
            <a:off x="3354815" y="1090087"/>
            <a:ext cx="1885369" cy="1414027"/>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User\Desktop\20190222_12550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185140">
            <a:off x="1718932" y="881618"/>
            <a:ext cx="1707260" cy="155772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504" y="116632"/>
            <a:ext cx="39131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descr="C:\Users\User\Desktop\20190302_092524.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311356">
            <a:off x="189868" y="759532"/>
            <a:ext cx="1644438" cy="14484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1520" y="2613473"/>
            <a:ext cx="4441024" cy="523220"/>
          </a:xfrm>
          <a:prstGeom prst="rect">
            <a:avLst/>
          </a:prstGeom>
          <a:noFill/>
        </p:spPr>
        <p:txBody>
          <a:bodyPr wrap="none" rtlCol="0">
            <a:spAutoFit/>
          </a:bodyPr>
          <a:lstStyle/>
          <a:p>
            <a:pPr algn="ctr"/>
            <a:r>
              <a:rPr lang="kk-KZ" sz="1400" dirty="0" smtClean="0">
                <a:solidFill>
                  <a:srgbClr val="00B0F0"/>
                </a:solidFill>
                <a:latin typeface="Times New Roman" panose="02020603050405020304" pitchFamily="18" charset="0"/>
                <a:cs typeface="Times New Roman" panose="02020603050405020304" pitchFamily="18" charset="0"/>
              </a:rPr>
              <a:t>«Ең  үздік фермер» сайыс сабақты 20.02.19 ж </a:t>
            </a:r>
          </a:p>
          <a:p>
            <a:pPr algn="ctr"/>
            <a:r>
              <a:rPr lang="kk-KZ" sz="1400" dirty="0" smtClean="0">
                <a:solidFill>
                  <a:srgbClr val="00B0F0"/>
                </a:solidFill>
                <a:latin typeface="Times New Roman" panose="02020603050405020304" pitchFamily="18" charset="0"/>
                <a:cs typeface="Times New Roman" panose="02020603050405020304" pitchFamily="18" charset="0"/>
              </a:rPr>
              <a:t>ӨОШ Умирзакова А.Б.  237 топ 2 курс арасында өткізді</a:t>
            </a:r>
            <a:endParaRPr lang="ru-RU" sz="1400" dirty="0">
              <a:solidFill>
                <a:srgbClr val="00B0F0"/>
              </a:solidFill>
              <a:latin typeface="Times New Roman" panose="02020603050405020304" pitchFamily="18" charset="0"/>
              <a:cs typeface="Times New Roman" panose="02020603050405020304" pitchFamily="18" charset="0"/>
            </a:endParaRPr>
          </a:p>
        </p:txBody>
      </p:sp>
      <p:pic>
        <p:nvPicPr>
          <p:cNvPr id="3080"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630291">
            <a:off x="7001909" y="3374192"/>
            <a:ext cx="1911383" cy="1554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68144" y="1813986"/>
            <a:ext cx="1872207" cy="1444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4"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1186820">
            <a:off x="5312812" y="149641"/>
            <a:ext cx="1945047" cy="1440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4988615" y="5517232"/>
            <a:ext cx="3995936" cy="954107"/>
          </a:xfrm>
          <a:prstGeom prst="rect">
            <a:avLst/>
          </a:prstGeom>
        </p:spPr>
        <p:txBody>
          <a:bodyPr wrap="square">
            <a:spAutoFit/>
          </a:bodyPr>
          <a:lstStyle/>
          <a:p>
            <a:pPr algn="ctr"/>
            <a:r>
              <a:rPr lang="ru-RU" sz="1400" dirty="0">
                <a:solidFill>
                  <a:srgbClr val="00B0F0"/>
                </a:solidFill>
                <a:latin typeface="Times New Roman" panose="02020603050405020304" pitchFamily="18" charset="0"/>
                <a:cs typeface="Times New Roman" panose="02020603050405020304" pitchFamily="18" charset="0"/>
              </a:rPr>
              <a:t>«</a:t>
            </a:r>
            <a:r>
              <a:rPr lang="ru-RU" sz="1400" dirty="0" err="1">
                <a:solidFill>
                  <a:srgbClr val="00B0F0"/>
                </a:solidFill>
                <a:latin typeface="Times New Roman" panose="02020603050405020304" pitchFamily="18" charset="0"/>
                <a:cs typeface="Times New Roman" panose="02020603050405020304" pitchFamily="18" charset="0"/>
              </a:rPr>
              <a:t>Ең</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үздік</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дәнекерлеуші</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тақырыбында</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сабақтан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тыс</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іс</a:t>
            </a:r>
            <a:r>
              <a:rPr lang="ru-RU" sz="1400" dirty="0">
                <a:solidFill>
                  <a:srgbClr val="00B0F0"/>
                </a:solidFill>
                <a:latin typeface="Times New Roman" panose="02020603050405020304" pitchFamily="18" charset="0"/>
                <a:cs typeface="Times New Roman" panose="02020603050405020304" pitchFamily="18" charset="0"/>
              </a:rPr>
              <a:t>-шара  20.02.2019 </a:t>
            </a:r>
            <a:r>
              <a:rPr lang="ru-RU" sz="1400" dirty="0" err="1">
                <a:solidFill>
                  <a:srgbClr val="00B0F0"/>
                </a:solidFill>
                <a:latin typeface="Times New Roman" panose="02020603050405020304" pitchFamily="18" charset="0"/>
                <a:cs typeface="Times New Roman" panose="02020603050405020304" pitchFamily="18" charset="0"/>
              </a:rPr>
              <a:t>күні</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өндірістік</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оқыту</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шебері</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Камиева</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Айнұр</a:t>
            </a:r>
            <a:r>
              <a:rPr lang="ru-RU" sz="1400" dirty="0">
                <a:solidFill>
                  <a:srgbClr val="00B0F0"/>
                </a:solidFill>
                <a:latin typeface="Times New Roman" panose="02020603050405020304" pitchFamily="18" charset="0"/>
                <a:cs typeface="Times New Roman" panose="02020603050405020304" pitchFamily="18" charset="0"/>
              </a:rPr>
              <a:t> 241 топ </a:t>
            </a:r>
            <a:r>
              <a:rPr lang="ru-RU" sz="1400" dirty="0" err="1">
                <a:solidFill>
                  <a:srgbClr val="00B0F0"/>
                </a:solidFill>
                <a:latin typeface="Times New Roman" panose="02020603050405020304" pitchFamily="18" charset="0"/>
                <a:cs typeface="Times New Roman" panose="02020603050405020304" pitchFamily="18" charset="0"/>
              </a:rPr>
              <a:t>студенттерімен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іс-шараны</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сайыс</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түрінде</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өткізді</a:t>
            </a:r>
            <a:r>
              <a:rPr lang="ru-RU" sz="1400" dirty="0">
                <a:solidFill>
                  <a:srgbClr val="00B0F0"/>
                </a:solidFill>
                <a:latin typeface="Times New Roman" panose="02020603050405020304" pitchFamily="18" charset="0"/>
                <a:cs typeface="Times New Roman" panose="02020603050405020304" pitchFamily="18" charset="0"/>
              </a:rPr>
              <a:t>.</a:t>
            </a:r>
          </a:p>
        </p:txBody>
      </p:sp>
      <p:pic>
        <p:nvPicPr>
          <p:cNvPr id="3085" name="Picture 13" descr="C:\Users\User\Desktop\Новая папка (2)\IMG-20190301-WA0045.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22473" b="16223"/>
          <a:stretch/>
        </p:blipFill>
        <p:spPr bwMode="auto">
          <a:xfrm>
            <a:off x="1299195" y="3258898"/>
            <a:ext cx="2721496" cy="12512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32319" y="5795954"/>
            <a:ext cx="3880486" cy="738664"/>
          </a:xfrm>
          <a:prstGeom prst="rect">
            <a:avLst/>
          </a:prstGeom>
          <a:noFill/>
        </p:spPr>
        <p:txBody>
          <a:bodyPr wrap="none" rtlCol="0">
            <a:spAutoFit/>
          </a:bodyPr>
          <a:lstStyle/>
          <a:p>
            <a:pPr algn="ctr"/>
            <a:r>
              <a:rPr lang="kk-KZ" sz="1400" dirty="0" smtClean="0">
                <a:solidFill>
                  <a:srgbClr val="00B0F0"/>
                </a:solidFill>
                <a:latin typeface="Times New Roman" panose="02020603050405020304" pitchFamily="18" charset="0"/>
                <a:cs typeface="Times New Roman" panose="02020603050405020304" pitchFamily="18" charset="0"/>
              </a:rPr>
              <a:t>2 курс 239 топ арасында ӨОШ Туткушбаев М.Т.</a:t>
            </a:r>
          </a:p>
          <a:p>
            <a:pPr algn="ctr"/>
            <a:r>
              <a:rPr lang="kk-KZ" sz="1400" dirty="0">
                <a:solidFill>
                  <a:srgbClr val="00B0F0"/>
                </a:solidFill>
                <a:latin typeface="Times New Roman" panose="02020603050405020304" pitchFamily="18" charset="0"/>
                <a:cs typeface="Times New Roman" panose="02020603050405020304" pitchFamily="18" charset="0"/>
              </a:rPr>
              <a:t>д</a:t>
            </a:r>
            <a:r>
              <a:rPr lang="kk-KZ" sz="1400" dirty="0" smtClean="0">
                <a:solidFill>
                  <a:srgbClr val="00B0F0"/>
                </a:solidFill>
                <a:latin typeface="Times New Roman" panose="02020603050405020304" pitchFamily="18" charset="0"/>
                <a:cs typeface="Times New Roman" panose="02020603050405020304" pitchFamily="18" charset="0"/>
              </a:rPr>
              <a:t>әнекерлеу шеберханасында 18.02.19 ж </a:t>
            </a:r>
          </a:p>
          <a:p>
            <a:pPr algn="ctr"/>
            <a:r>
              <a:rPr lang="kk-KZ" sz="1400" dirty="0" smtClean="0">
                <a:solidFill>
                  <a:srgbClr val="00B0F0"/>
                </a:solidFill>
                <a:latin typeface="Times New Roman" panose="02020603050405020304" pitchFamily="18" charset="0"/>
                <a:cs typeface="Times New Roman" panose="02020603050405020304" pitchFamily="18" charset="0"/>
              </a:rPr>
              <a:t>шебер-сынып көрсетті  </a:t>
            </a:r>
            <a:endParaRPr lang="ru-RU" sz="14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0025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188640"/>
            <a:ext cx="3817776" cy="307777"/>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marL="285750" indent="-285750">
              <a:buFont typeface="Wingdings" panose="05000000000000000000" pitchFamily="2" charset="2"/>
              <a:buChar char="q"/>
            </a:pPr>
            <a:r>
              <a:rPr lang="ru-RU" sz="1400" dirty="0">
                <a:solidFill>
                  <a:srgbClr val="FF0000"/>
                </a:solidFill>
                <a:latin typeface="Times New Roman" panose="02020603050405020304" pitchFamily="18" charset="0"/>
                <a:cs typeface="Times New Roman" panose="02020603050405020304" pitchFamily="18" charset="0"/>
              </a:rPr>
              <a:t> «МАМАНДЫҒЫМ – МАҚТАНЫШЫМ!» </a:t>
            </a:r>
          </a:p>
        </p:txBody>
      </p:sp>
      <p:pic>
        <p:nvPicPr>
          <p:cNvPr id="2058"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764704"/>
            <a:ext cx="2592288"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51520" y="2489173"/>
            <a:ext cx="2736304" cy="738664"/>
          </a:xfrm>
          <a:prstGeom prst="rect">
            <a:avLst/>
          </a:prstGeom>
        </p:spPr>
        <p:txBody>
          <a:bodyPr wrap="square">
            <a:spAutoFit/>
          </a:bodyPr>
          <a:lstStyle/>
          <a:p>
            <a:pPr algn="ctr"/>
            <a:r>
              <a:rPr lang="ru-RU" sz="1400" dirty="0">
                <a:solidFill>
                  <a:srgbClr val="00B0F0"/>
                </a:solidFill>
                <a:latin typeface="Times New Roman" panose="02020603050405020304" pitchFamily="18" charset="0"/>
                <a:cs typeface="Times New Roman" panose="02020603050405020304" pitchFamily="18" charset="0"/>
              </a:rPr>
              <a:t>Ильясова Жулдыз </a:t>
            </a:r>
            <a:r>
              <a:rPr lang="ru-RU" sz="1400" dirty="0" err="1">
                <a:solidFill>
                  <a:srgbClr val="00B0F0"/>
                </a:solidFill>
                <a:latin typeface="Times New Roman" panose="02020603050405020304" pitchFamily="18" charset="0"/>
                <a:cs typeface="Times New Roman" panose="02020603050405020304" pitchFamily="18" charset="0"/>
              </a:rPr>
              <a:t>Канатовна</a:t>
            </a:r>
            <a:endParaRPr lang="ru-RU" sz="1400" dirty="0">
              <a:solidFill>
                <a:srgbClr val="00B0F0"/>
              </a:solidFill>
              <a:latin typeface="Times New Roman" panose="02020603050405020304" pitchFamily="18" charset="0"/>
              <a:cs typeface="Times New Roman" panose="02020603050405020304" pitchFamily="18" charset="0"/>
            </a:endParaRPr>
          </a:p>
          <a:p>
            <a:pPr algn="ctr"/>
            <a:r>
              <a:rPr lang="ru-RU" sz="1400" dirty="0" err="1">
                <a:solidFill>
                  <a:srgbClr val="00B0F0"/>
                </a:solidFill>
                <a:latin typeface="Times New Roman" panose="02020603050405020304" pitchFamily="18" charset="0"/>
                <a:cs typeface="Times New Roman" panose="02020603050405020304" pitchFamily="18" charset="0"/>
              </a:rPr>
              <a:t>Шебер</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сынып</a:t>
            </a:r>
            <a:r>
              <a:rPr lang="ru-RU" sz="1400" dirty="0">
                <a:solidFill>
                  <a:srgbClr val="00B0F0"/>
                </a:solidFill>
                <a:latin typeface="Times New Roman" panose="02020603050405020304" pitchFamily="18" charset="0"/>
                <a:cs typeface="Times New Roman" panose="02020603050405020304" pitchFamily="18" charset="0"/>
              </a:rPr>
              <a:t>: «Кляр </a:t>
            </a:r>
            <a:r>
              <a:rPr lang="ru-RU" sz="1400" dirty="0" err="1">
                <a:solidFill>
                  <a:srgbClr val="00B0F0"/>
                </a:solidFill>
                <a:latin typeface="Times New Roman" panose="02020603050405020304" pitchFamily="18" charset="0"/>
                <a:cs typeface="Times New Roman" panose="02020603050405020304" pitchFamily="18" charset="0"/>
              </a:rPr>
              <a:t>қамырында</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қуырылған</a:t>
            </a:r>
            <a:r>
              <a:rPr lang="ru-RU" sz="1400" dirty="0">
                <a:solidFill>
                  <a:srgbClr val="00B0F0"/>
                </a:solidFill>
                <a:latin typeface="Times New Roman" panose="02020603050405020304" pitchFamily="18" charset="0"/>
                <a:cs typeface="Times New Roman" panose="02020603050405020304" pitchFamily="18" charset="0"/>
              </a:rPr>
              <a:t> банан»</a:t>
            </a:r>
          </a:p>
        </p:txBody>
      </p:sp>
      <p:pic>
        <p:nvPicPr>
          <p:cNvPr id="2059"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3227837"/>
            <a:ext cx="2668041" cy="2001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323528" y="5445224"/>
            <a:ext cx="2668041" cy="954107"/>
          </a:xfrm>
          <a:prstGeom prst="rect">
            <a:avLst/>
          </a:prstGeom>
        </p:spPr>
        <p:txBody>
          <a:bodyPr wrap="square">
            <a:spAutoFit/>
          </a:bodyPr>
          <a:lstStyle/>
          <a:p>
            <a:pPr algn="ctr"/>
            <a:r>
              <a:rPr lang="ru-RU" sz="1400" dirty="0" err="1">
                <a:solidFill>
                  <a:srgbClr val="00B0F0"/>
                </a:solidFill>
                <a:latin typeface="Times New Roman" panose="02020603050405020304" pitchFamily="18" charset="0"/>
                <a:cs typeface="Times New Roman" panose="02020603050405020304" pitchFamily="18" charset="0"/>
              </a:rPr>
              <a:t>Ашық</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сабақ</a:t>
            </a:r>
            <a:r>
              <a:rPr lang="ru-RU" sz="1400" dirty="0">
                <a:solidFill>
                  <a:srgbClr val="00B0F0"/>
                </a:solidFill>
                <a:latin typeface="Times New Roman" panose="02020603050405020304" pitchFamily="18" charset="0"/>
                <a:cs typeface="Times New Roman" panose="02020603050405020304" pitchFamily="18" charset="0"/>
              </a:rPr>
              <a:t> </a:t>
            </a:r>
          </a:p>
          <a:p>
            <a:pPr algn="ctr"/>
            <a:r>
              <a:rPr lang="ru-RU" sz="1400" dirty="0" err="1">
                <a:solidFill>
                  <a:srgbClr val="00B0F0"/>
                </a:solidFill>
                <a:latin typeface="Times New Roman" panose="02020603050405020304" pitchFamily="18" charset="0"/>
                <a:cs typeface="Times New Roman" panose="02020603050405020304" pitchFamily="18" charset="0"/>
              </a:rPr>
              <a:t>Тақырыбы</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Украиндық</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smtClean="0">
                <a:solidFill>
                  <a:srgbClr val="00B0F0"/>
                </a:solidFill>
                <a:latin typeface="Times New Roman" panose="02020603050405020304" pitchFamily="18" charset="0"/>
                <a:cs typeface="Times New Roman" panose="02020603050405020304" pitchFamily="18" charset="0"/>
              </a:rPr>
              <a:t>борщ</a:t>
            </a:r>
          </a:p>
          <a:p>
            <a:pPr algn="ct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пампушкамен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Асқабақтан</a:t>
            </a:r>
            <a:endParaRPr lang="ru-RU" sz="1400" dirty="0" smtClean="0">
              <a:solidFill>
                <a:srgbClr val="00B0F0"/>
              </a:solidFill>
              <a:latin typeface="Times New Roman" panose="02020603050405020304" pitchFamily="18" charset="0"/>
              <a:cs typeface="Times New Roman" panose="02020603050405020304" pitchFamily="18" charset="0"/>
            </a:endParaRPr>
          </a:p>
          <a:p>
            <a:pPr algn="ct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езбе</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көже</a:t>
            </a:r>
            <a:r>
              <a:rPr lang="ru-RU" sz="1400" dirty="0">
                <a:solidFill>
                  <a:srgbClr val="00B0F0"/>
                </a:solidFill>
                <a:latin typeface="Times New Roman" panose="02020603050405020304" pitchFamily="18" charset="0"/>
                <a:cs typeface="Times New Roman" panose="02020603050405020304" pitchFamily="18" charset="0"/>
              </a:rPr>
              <a:t>»</a:t>
            </a:r>
          </a:p>
        </p:txBody>
      </p:sp>
      <p:pic>
        <p:nvPicPr>
          <p:cNvPr id="2060"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41361" y="213551"/>
            <a:ext cx="2653641" cy="199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6045401" y="2276872"/>
            <a:ext cx="2845559" cy="738664"/>
          </a:xfrm>
          <a:prstGeom prst="rect">
            <a:avLst/>
          </a:prstGeom>
        </p:spPr>
        <p:txBody>
          <a:bodyPr wrap="square">
            <a:spAutoFit/>
          </a:bodyPr>
          <a:lstStyle/>
          <a:p>
            <a:pPr algn="ctr"/>
            <a:r>
              <a:rPr lang="ru-RU" sz="1400" dirty="0" err="1">
                <a:solidFill>
                  <a:srgbClr val="00B0F0"/>
                </a:solidFill>
                <a:latin typeface="Times New Roman" panose="02020603050405020304" pitchFamily="18" charset="0"/>
                <a:cs typeface="Times New Roman" panose="02020603050405020304" pitchFamily="18" charset="0"/>
              </a:rPr>
              <a:t>Кулахметова</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Асем</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Сайыновна</a:t>
            </a:r>
            <a:endParaRPr lang="ru-RU" sz="1400" dirty="0">
              <a:solidFill>
                <a:srgbClr val="00B0F0"/>
              </a:solidFill>
              <a:latin typeface="Times New Roman" panose="02020603050405020304" pitchFamily="18" charset="0"/>
              <a:cs typeface="Times New Roman" panose="02020603050405020304" pitchFamily="18" charset="0"/>
            </a:endParaRPr>
          </a:p>
          <a:p>
            <a:pPr algn="ctr"/>
            <a:r>
              <a:rPr lang="ru-RU" sz="1400" dirty="0" err="1">
                <a:solidFill>
                  <a:srgbClr val="00B0F0"/>
                </a:solidFill>
                <a:latin typeface="Times New Roman" panose="02020603050405020304" pitchFamily="18" charset="0"/>
                <a:cs typeface="Times New Roman" panose="02020603050405020304" pitchFamily="18" charset="0"/>
              </a:rPr>
              <a:t>Шебер</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сынып</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Ыстық</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бутербродтар</a:t>
            </a:r>
            <a:r>
              <a:rPr lang="ru-RU" sz="1400" dirty="0">
                <a:solidFill>
                  <a:srgbClr val="00B0F0"/>
                </a:solidFill>
                <a:latin typeface="Times New Roman" panose="02020603050405020304" pitchFamily="18" charset="0"/>
                <a:cs typeface="Times New Roman" panose="02020603050405020304" pitchFamily="18" charset="0"/>
              </a:rPr>
              <a:t>» </a:t>
            </a:r>
          </a:p>
        </p:txBody>
      </p:sp>
      <p:pic>
        <p:nvPicPr>
          <p:cNvPr id="2061"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843388">
            <a:off x="3288531" y="487681"/>
            <a:ext cx="2426594" cy="1933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2"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448711">
            <a:off x="3613513" y="2627613"/>
            <a:ext cx="2236940" cy="167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3" name="Picture 1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054352">
            <a:off x="3488337" y="4433516"/>
            <a:ext cx="2487290" cy="2023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44208" y="3140968"/>
            <a:ext cx="2350794"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2243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39131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descr="C:\Users\User\Desktop\IMG-20190302-WA00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81974" y="188639"/>
            <a:ext cx="1767608" cy="14201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User\Desktop\IMG-20190302-WA002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22303" y="188638"/>
            <a:ext cx="1741985" cy="1420175"/>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User\Desktop\IMG-20190302-WA002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4288" y="188640"/>
            <a:ext cx="1800200" cy="142017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283968" y="1700808"/>
            <a:ext cx="4572000" cy="1169551"/>
          </a:xfrm>
          <a:prstGeom prst="rect">
            <a:avLst/>
          </a:prstGeom>
        </p:spPr>
        <p:txBody>
          <a:bodyPr>
            <a:spAutoFit/>
          </a:bodyPr>
          <a:lstStyle/>
          <a:p>
            <a:pPr algn="ctr"/>
            <a:r>
              <a:rPr lang="ru-RU" sz="1400" dirty="0" smtClean="0">
                <a:solidFill>
                  <a:srgbClr val="00B0F0"/>
                </a:solidFill>
                <a:latin typeface="Times New Roman" panose="02020603050405020304" pitchFamily="18" charset="0"/>
                <a:cs typeface="Times New Roman" panose="02020603050405020304" pitchFamily="18" charset="0"/>
              </a:rPr>
              <a:t>По теме «Устройство автомобиля. Компьютерная </a:t>
            </a:r>
            <a:r>
              <a:rPr lang="ru-RU" sz="1400" dirty="0">
                <a:solidFill>
                  <a:srgbClr val="00B0F0"/>
                </a:solidFill>
                <a:latin typeface="Times New Roman" panose="02020603050405020304" pitchFamily="18" charset="0"/>
                <a:cs typeface="Times New Roman" panose="02020603050405020304" pitchFamily="18" charset="0"/>
              </a:rPr>
              <a:t>диагностика двигателя автомобиля ВАЗ – 21 06</a:t>
            </a:r>
            <a:r>
              <a:rPr lang="ru-RU" sz="1400" dirty="0" smtClean="0">
                <a:solidFill>
                  <a:srgbClr val="00B0F0"/>
                </a:solidFill>
                <a:latin typeface="Times New Roman" panose="02020603050405020304" pitchFamily="18" charset="0"/>
                <a:cs typeface="Times New Roman" panose="02020603050405020304" pitchFamily="18" charset="0"/>
              </a:rPr>
              <a:t>» </a:t>
            </a:r>
          </a:p>
          <a:p>
            <a:pPr algn="ctr"/>
            <a:r>
              <a:rPr lang="ru-RU" sz="1400" dirty="0" smtClean="0">
                <a:solidFill>
                  <a:srgbClr val="00B0F0"/>
                </a:solidFill>
                <a:latin typeface="Times New Roman" panose="02020603050405020304" pitchFamily="18" charset="0"/>
                <a:cs typeface="Times New Roman" panose="02020603050405020304" pitchFamily="18" charset="0"/>
              </a:rPr>
              <a:t> мастер-класс провели мастера производственного обучения </a:t>
            </a:r>
            <a:r>
              <a:rPr lang="ru-RU" sz="1400" dirty="0" err="1" smtClean="0">
                <a:solidFill>
                  <a:srgbClr val="00B0F0"/>
                </a:solidFill>
                <a:latin typeface="Times New Roman" panose="02020603050405020304" pitchFamily="18" charset="0"/>
                <a:cs typeface="Times New Roman" panose="02020603050405020304" pitchFamily="18" charset="0"/>
              </a:rPr>
              <a:t>Асипов</a:t>
            </a:r>
            <a:r>
              <a:rPr lang="ru-RU" sz="1400" dirty="0" smtClean="0">
                <a:solidFill>
                  <a:srgbClr val="00B0F0"/>
                </a:solidFill>
                <a:latin typeface="Times New Roman" panose="02020603050405020304" pitchFamily="18" charset="0"/>
                <a:cs typeface="Times New Roman" panose="02020603050405020304" pitchFamily="18" charset="0"/>
              </a:rPr>
              <a:t> С.Т и </a:t>
            </a:r>
            <a:r>
              <a:rPr lang="ru-RU" sz="1400" dirty="0" err="1" smtClean="0">
                <a:solidFill>
                  <a:srgbClr val="00B0F0"/>
                </a:solidFill>
                <a:latin typeface="Times New Roman" panose="02020603050405020304" pitchFamily="18" charset="0"/>
                <a:cs typeface="Times New Roman" panose="02020603050405020304" pitchFamily="18" charset="0"/>
              </a:rPr>
              <a:t>Рахметуллаев</a:t>
            </a:r>
            <a:r>
              <a:rPr lang="ru-RU" sz="1400" dirty="0" smtClean="0">
                <a:solidFill>
                  <a:srgbClr val="00B0F0"/>
                </a:solidFill>
                <a:latin typeface="Times New Roman" panose="02020603050405020304" pitchFamily="18" charset="0"/>
                <a:cs typeface="Times New Roman" panose="02020603050405020304" pitchFamily="18" charset="0"/>
              </a:rPr>
              <a:t> К.Т</a:t>
            </a:r>
          </a:p>
          <a:p>
            <a:pPr algn="ctr"/>
            <a:r>
              <a:rPr lang="ru-RU" sz="1400" dirty="0" smtClean="0">
                <a:solidFill>
                  <a:srgbClr val="00B0F0"/>
                </a:solidFill>
                <a:latin typeface="Times New Roman" panose="02020603050405020304" pitchFamily="18" charset="0"/>
                <a:cs typeface="Times New Roman" panose="02020603050405020304" pitchFamily="18" charset="0"/>
              </a:rPr>
              <a:t>13.02.19 г  1 курс 3-4 группами</a:t>
            </a:r>
            <a:endParaRPr lang="ru-RU" sz="1400" dirty="0">
              <a:solidFill>
                <a:srgbClr val="00B0F0"/>
              </a:solidFill>
              <a:latin typeface="Times New Roman" panose="02020603050405020304" pitchFamily="18" charset="0"/>
              <a:cs typeface="Times New Roman" panose="02020603050405020304" pitchFamily="18" charset="0"/>
            </a:endParaRPr>
          </a:p>
        </p:txBody>
      </p:sp>
      <p:pic>
        <p:nvPicPr>
          <p:cNvPr id="1026" name="Picture 2" descr="C:\Users\User\Desktop\Гулнур\20190220_11581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512" y="645840"/>
            <a:ext cx="2123728" cy="159279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User\Desktop\Гулнур\20190220_12010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07704" y="1762125"/>
            <a:ext cx="1979712" cy="148478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User\Desktop\Гулнур\IMG-20190220-WA0109.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2283" y="2905183"/>
            <a:ext cx="2112235" cy="15841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User\Desktop\Гулнур\IMG-20190220-WA0118.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359533">
            <a:off x="1968022" y="3663041"/>
            <a:ext cx="1871040" cy="151216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33095" y="5229200"/>
            <a:ext cx="4064253" cy="738664"/>
          </a:xfrm>
          <a:prstGeom prst="rect">
            <a:avLst/>
          </a:prstGeom>
          <a:noFill/>
        </p:spPr>
        <p:txBody>
          <a:bodyPr wrap="none" rtlCol="0">
            <a:spAutoFit/>
          </a:bodyPr>
          <a:lstStyle/>
          <a:p>
            <a:pPr algn="ctr"/>
            <a:r>
              <a:rPr lang="kk-KZ" sz="1400" dirty="0" smtClean="0">
                <a:solidFill>
                  <a:srgbClr val="00B0F0"/>
                </a:solidFill>
                <a:latin typeface="Times New Roman" panose="02020603050405020304" pitchFamily="18" charset="0"/>
                <a:cs typeface="Times New Roman" panose="02020603050405020304" pitchFamily="18" charset="0"/>
              </a:rPr>
              <a:t>«Жамбыл ауданына саяхат» сабақтан  тыс іс-шара </a:t>
            </a:r>
          </a:p>
          <a:p>
            <a:pPr algn="ctr"/>
            <a:r>
              <a:rPr lang="kk-KZ" sz="1400" dirty="0" smtClean="0">
                <a:solidFill>
                  <a:srgbClr val="00B0F0"/>
                </a:solidFill>
                <a:latin typeface="Times New Roman" panose="02020603050405020304" pitchFamily="18" charset="0"/>
                <a:cs typeface="Times New Roman" panose="02020603050405020304" pitchFamily="18" charset="0"/>
              </a:rPr>
              <a:t>18.02.19 ж  1 курс 5 топпен ӨОШ</a:t>
            </a:r>
          </a:p>
          <a:p>
            <a:pPr algn="ctr"/>
            <a:r>
              <a:rPr lang="kk-KZ" sz="1400" dirty="0" smtClean="0">
                <a:solidFill>
                  <a:srgbClr val="00B0F0"/>
                </a:solidFill>
                <a:latin typeface="Times New Roman" panose="02020603050405020304" pitchFamily="18" charset="0"/>
                <a:cs typeface="Times New Roman" panose="02020603050405020304" pitchFamily="18" charset="0"/>
              </a:rPr>
              <a:t> Жәлелқызы Г ұйымдастырды.</a:t>
            </a:r>
            <a:endParaRPr lang="ru-RU" sz="1400" dirty="0">
              <a:solidFill>
                <a:srgbClr val="00B0F0"/>
              </a:solidFill>
              <a:latin typeface="Times New Roman" panose="02020603050405020304" pitchFamily="18" charset="0"/>
              <a:cs typeface="Times New Roman" panose="02020603050405020304" pitchFamily="18" charset="0"/>
            </a:endParaRPr>
          </a:p>
        </p:txBody>
      </p:sp>
      <p:pic>
        <p:nvPicPr>
          <p:cNvPr id="1031" name="Picture 7" descr="C:\Users\User\Desktop\Гулнур\Аязбаев Марат\IMG-20190215-WA0038.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65778" y="2905182"/>
            <a:ext cx="3522646" cy="23960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55251" y="5445224"/>
            <a:ext cx="4143699" cy="954107"/>
          </a:xfrm>
          <a:prstGeom prst="rect">
            <a:avLst/>
          </a:prstGeom>
          <a:noFill/>
        </p:spPr>
        <p:txBody>
          <a:bodyPr wrap="none" rtlCol="0">
            <a:spAutoFit/>
          </a:bodyPr>
          <a:lstStyle/>
          <a:p>
            <a:pPr algn="ctr"/>
            <a:r>
              <a:rPr lang="kk-KZ" sz="1400" dirty="0" smtClean="0">
                <a:solidFill>
                  <a:srgbClr val="00B0F0"/>
                </a:solidFill>
                <a:latin typeface="Times New Roman" panose="02020603050405020304" pitchFamily="18" charset="0"/>
                <a:cs typeface="Times New Roman" panose="02020603050405020304" pitchFamily="18" charset="0"/>
              </a:rPr>
              <a:t>Основные виды дефектов и причины из</a:t>
            </a:r>
          </a:p>
          <a:p>
            <a:pPr algn="ctr"/>
            <a:r>
              <a:rPr lang="kk-KZ" sz="1400" dirty="0">
                <a:solidFill>
                  <a:srgbClr val="00B0F0"/>
                </a:solidFill>
                <a:latin typeface="Times New Roman" panose="02020603050405020304" pitchFamily="18" charset="0"/>
                <a:cs typeface="Times New Roman" panose="02020603050405020304" pitchFamily="18" charset="0"/>
              </a:rPr>
              <a:t>в</a:t>
            </a:r>
            <a:r>
              <a:rPr lang="kk-KZ" sz="1400" dirty="0" smtClean="0">
                <a:solidFill>
                  <a:srgbClr val="00B0F0"/>
                </a:solidFill>
                <a:latin typeface="Times New Roman" panose="02020603050405020304" pitchFamily="18" charset="0"/>
                <a:cs typeface="Times New Roman" panose="02020603050405020304" pitchFamily="18" charset="0"/>
              </a:rPr>
              <a:t>озникновения. Способы иправления </a:t>
            </a:r>
          </a:p>
          <a:p>
            <a:pPr algn="ctr"/>
            <a:r>
              <a:rPr lang="kk-KZ" sz="1400" dirty="0">
                <a:solidFill>
                  <a:srgbClr val="00B0F0"/>
                </a:solidFill>
                <a:latin typeface="Times New Roman" panose="02020603050405020304" pitchFamily="18" charset="0"/>
                <a:cs typeface="Times New Roman" panose="02020603050405020304" pitchFamily="18" charset="0"/>
              </a:rPr>
              <a:t>д</a:t>
            </a:r>
            <a:r>
              <a:rPr lang="kk-KZ" sz="1400" dirty="0" smtClean="0">
                <a:solidFill>
                  <a:srgbClr val="00B0F0"/>
                </a:solidFill>
                <a:latin typeface="Times New Roman" panose="02020603050405020304" pitchFamily="18" charset="0"/>
                <a:cs typeface="Times New Roman" panose="02020603050405020304" pitchFamily="18" charset="0"/>
              </a:rPr>
              <a:t>ефектов в сварочных  соединениях провел </a:t>
            </a:r>
          </a:p>
          <a:p>
            <a:pPr algn="ctr"/>
            <a:r>
              <a:rPr lang="kk-KZ" sz="1400" dirty="0">
                <a:solidFill>
                  <a:srgbClr val="00B0F0"/>
                </a:solidFill>
                <a:latin typeface="Times New Roman" panose="02020603050405020304" pitchFamily="18" charset="0"/>
                <a:cs typeface="Times New Roman" panose="02020603050405020304" pitchFamily="18" charset="0"/>
              </a:rPr>
              <a:t>м</a:t>
            </a:r>
            <a:r>
              <a:rPr lang="kk-KZ" sz="1400" dirty="0" smtClean="0">
                <a:solidFill>
                  <a:srgbClr val="00B0F0"/>
                </a:solidFill>
                <a:latin typeface="Times New Roman" panose="02020603050405020304" pitchFamily="18" charset="0"/>
                <a:cs typeface="Times New Roman" panose="02020603050405020304" pitchFamily="18" charset="0"/>
              </a:rPr>
              <a:t>астер – класс Аязбаев М.О  во 2 курсе 240 группе.</a:t>
            </a:r>
            <a:endParaRPr lang="ru-RU" sz="14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2390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4219575"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974" y="764704"/>
            <a:ext cx="3570634" cy="181900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Рисунок 3" descr="C:\Users\User\Desktop\IMG_20190214_141420.jpg"/>
          <p:cNvPicPr/>
          <p:nvPr/>
        </p:nvPicPr>
        <p:blipFill rotWithShape="1">
          <a:blip r:embed="rId4" cstate="print">
            <a:extLst>
              <a:ext uri="{28A0092B-C50C-407E-A947-70E740481C1C}">
                <a14:useLocalDpi xmlns:a14="http://schemas.microsoft.com/office/drawing/2010/main" val="0"/>
              </a:ext>
            </a:extLst>
          </a:blip>
          <a:srcRect l="12968" r="11097" b="3086"/>
          <a:stretch/>
        </p:blipFill>
        <p:spPr bwMode="auto">
          <a:xfrm>
            <a:off x="461568" y="2780928"/>
            <a:ext cx="3541040" cy="1944216"/>
          </a:xfrm>
          <a:prstGeom prst="rect">
            <a:avLst/>
          </a:prstGeom>
          <a:noFill/>
          <a:ln>
            <a:solidFill>
              <a:srgbClr val="002060"/>
            </a:solidFill>
          </a:ln>
          <a:extLst>
            <a:ext uri="{53640926-AAD7-44D8-BBD7-CCE9431645EC}">
              <a14:shadowObscured xmlns:a14="http://schemas.microsoft.com/office/drawing/2010/main"/>
            </a:ext>
          </a:extLst>
        </p:spPr>
      </p:pic>
      <p:sp>
        <p:nvSpPr>
          <p:cNvPr id="2" name="TextBox 1"/>
          <p:cNvSpPr txBox="1"/>
          <p:nvPr/>
        </p:nvSpPr>
        <p:spPr>
          <a:xfrm>
            <a:off x="325441" y="4941168"/>
            <a:ext cx="3986219" cy="1169551"/>
          </a:xfrm>
          <a:prstGeom prst="rect">
            <a:avLst/>
          </a:prstGeom>
          <a:noFill/>
        </p:spPr>
        <p:txBody>
          <a:bodyPr wrap="none" rtlCol="0">
            <a:spAutoFit/>
          </a:bodyPr>
          <a:lstStyle/>
          <a:p>
            <a:pPr algn="ctr"/>
            <a:r>
              <a:rPr lang="ru-RU" sz="1400" dirty="0" err="1" smtClean="0">
                <a:solidFill>
                  <a:srgbClr val="00B0F0"/>
                </a:solidFill>
                <a:latin typeface="Times New Roman" panose="02020603050405020304" pitchFamily="18" charset="0"/>
                <a:cs typeface="Times New Roman" panose="02020603050405020304" pitchFamily="18" charset="0"/>
              </a:rPr>
              <a:t>Атамекен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газетінің</a:t>
            </a:r>
            <a:r>
              <a:rPr lang="ru-RU" sz="1400" dirty="0" smtClean="0">
                <a:solidFill>
                  <a:srgbClr val="00B0F0"/>
                </a:solidFill>
                <a:latin typeface="Times New Roman" panose="02020603050405020304" pitchFamily="18" charset="0"/>
                <a:cs typeface="Times New Roman" panose="02020603050405020304" pitchFamily="18" charset="0"/>
              </a:rPr>
              <a:t> 2019 </a:t>
            </a:r>
            <a:r>
              <a:rPr lang="ru-RU" sz="1400" dirty="0" err="1" smtClean="0">
                <a:solidFill>
                  <a:srgbClr val="00B0F0"/>
                </a:solidFill>
                <a:latin typeface="Times New Roman" panose="02020603050405020304" pitchFamily="18" charset="0"/>
                <a:cs typeface="Times New Roman" panose="02020603050405020304" pitchFamily="18" charset="0"/>
              </a:rPr>
              <a:t>жылы</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a:solidFill>
                  <a:srgbClr val="00B0F0"/>
                </a:solidFill>
                <a:latin typeface="Times New Roman" panose="02020603050405020304" pitchFamily="18" charset="0"/>
                <a:cs typeface="Times New Roman" panose="02020603050405020304" pitchFamily="18" charset="0"/>
              </a:rPr>
              <a:t>9 </a:t>
            </a:r>
            <a:r>
              <a:rPr lang="ru-RU" sz="1400" dirty="0" err="1">
                <a:solidFill>
                  <a:srgbClr val="00B0F0"/>
                </a:solidFill>
                <a:latin typeface="Times New Roman" panose="02020603050405020304" pitchFamily="18" charset="0"/>
                <a:cs typeface="Times New Roman" panose="02020603050405020304" pitchFamily="18" charset="0"/>
              </a:rPr>
              <a:t>ақпан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күні</a:t>
            </a:r>
            <a:endParaRPr lang="ru-RU" sz="1400" dirty="0" smtClean="0">
              <a:solidFill>
                <a:srgbClr val="00B0F0"/>
              </a:solidFill>
              <a:latin typeface="Times New Roman" panose="02020603050405020304" pitchFamily="18" charset="0"/>
              <a:cs typeface="Times New Roman" panose="02020603050405020304" pitchFamily="18" charset="0"/>
            </a:endParaRPr>
          </a:p>
          <a:p>
            <a:pPr algn="ct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шыққан</a:t>
            </a:r>
            <a:r>
              <a:rPr lang="ru-RU" sz="1400" dirty="0" smtClean="0">
                <a:solidFill>
                  <a:srgbClr val="00B0F0"/>
                </a:solidFill>
                <a:latin typeface="Times New Roman" panose="02020603050405020304" pitchFamily="18" charset="0"/>
                <a:cs typeface="Times New Roman" panose="02020603050405020304" pitchFamily="18" charset="0"/>
              </a:rPr>
              <a:t>  №6 </a:t>
            </a:r>
            <a:r>
              <a:rPr lang="ru-RU" sz="1400" dirty="0" err="1" smtClean="0">
                <a:solidFill>
                  <a:srgbClr val="00B0F0"/>
                </a:solidFill>
                <a:latin typeface="Times New Roman" panose="02020603050405020304" pitchFamily="18" charset="0"/>
                <a:cs typeface="Times New Roman" panose="02020603050405020304" pitchFamily="18" charset="0"/>
              </a:rPr>
              <a:t>басылымында</a:t>
            </a:r>
            <a:r>
              <a:rPr lang="ru-RU" sz="1400" dirty="0" smtClean="0">
                <a:solidFill>
                  <a:srgbClr val="00B0F0"/>
                </a:solidFill>
                <a:latin typeface="Times New Roman" panose="02020603050405020304" pitchFamily="18" charset="0"/>
                <a:cs typeface="Times New Roman" panose="02020603050405020304" pitchFamily="18" charset="0"/>
              </a:rPr>
              <a:t>  Жамбыл </a:t>
            </a:r>
            <a:r>
              <a:rPr lang="ru-RU" sz="1400" dirty="0" err="1" smtClean="0">
                <a:solidFill>
                  <a:srgbClr val="00B0F0"/>
                </a:solidFill>
                <a:latin typeface="Times New Roman" panose="02020603050405020304" pitchFamily="18" charset="0"/>
                <a:cs typeface="Times New Roman" panose="02020603050405020304" pitchFamily="18" charset="0"/>
              </a:rPr>
              <a:t>атындағы</a:t>
            </a:r>
            <a:endParaRPr lang="ru-RU" sz="1400" dirty="0" smtClean="0">
              <a:solidFill>
                <a:srgbClr val="00B0F0"/>
              </a:solidFill>
              <a:latin typeface="Times New Roman" panose="02020603050405020304" pitchFamily="18" charset="0"/>
              <a:cs typeface="Times New Roman" panose="02020603050405020304" pitchFamily="18" charset="0"/>
            </a:endParaRPr>
          </a:p>
          <a:p>
            <a:pPr algn="ctr"/>
            <a:r>
              <a:rPr lang="kk-KZ" sz="1400" dirty="0" smtClean="0">
                <a:solidFill>
                  <a:srgbClr val="00B0F0"/>
                </a:solidFill>
                <a:latin typeface="Times New Roman" panose="02020603050405020304" pitchFamily="18" charset="0"/>
                <a:cs typeface="Times New Roman" panose="02020603050405020304" pitchFamily="18" charset="0"/>
              </a:rPr>
              <a:t>Ұзынағаш кәсіптік колледжінің  оқу жылында</a:t>
            </a:r>
          </a:p>
          <a:p>
            <a:pPr algn="ctr"/>
            <a:r>
              <a:rPr lang="kk-KZ" sz="1400" dirty="0">
                <a:solidFill>
                  <a:srgbClr val="00B0F0"/>
                </a:solidFill>
                <a:latin typeface="Times New Roman" panose="02020603050405020304" pitchFamily="18" charset="0"/>
                <a:cs typeface="Times New Roman" panose="02020603050405020304" pitchFamily="18" charset="0"/>
              </a:rPr>
              <a:t>а</a:t>
            </a:r>
            <a:r>
              <a:rPr lang="kk-KZ" sz="1400" dirty="0" smtClean="0">
                <a:solidFill>
                  <a:srgbClr val="00B0F0"/>
                </a:solidFill>
                <a:latin typeface="Times New Roman" panose="02020603050405020304" pitchFamily="18" charset="0"/>
                <a:cs typeface="Times New Roman" panose="02020603050405020304" pitchFamily="18" charset="0"/>
              </a:rPr>
              <a:t>тқарылған жұмыстардың нәтижесінде</a:t>
            </a:r>
          </a:p>
          <a:p>
            <a:pPr algn="ctr"/>
            <a:r>
              <a:rPr lang="kk-KZ" sz="1400" dirty="0" smtClean="0">
                <a:solidFill>
                  <a:srgbClr val="00B0F0"/>
                </a:solidFill>
                <a:latin typeface="Times New Roman" panose="02020603050405020304" pitchFamily="18" charset="0"/>
                <a:cs typeface="Times New Roman" panose="02020603050405020304" pitchFamily="18" charset="0"/>
              </a:rPr>
              <a:t>жеткен жетістіктері туралы  мақала  жарияланды.</a:t>
            </a:r>
            <a:endParaRPr lang="ru-RU" sz="1400" dirty="0">
              <a:solidFill>
                <a:srgbClr val="00B0F0"/>
              </a:solidFill>
              <a:latin typeface="Times New Roman" panose="02020603050405020304" pitchFamily="18" charset="0"/>
              <a:cs typeface="Times New Roman" panose="02020603050405020304" pitchFamily="18" charset="0"/>
            </a:endParaRPr>
          </a:p>
        </p:txBody>
      </p:sp>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4288" y="188640"/>
            <a:ext cx="1670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358045" y="2770799"/>
            <a:ext cx="4641014" cy="1231106"/>
          </a:xfrm>
          <a:prstGeom prst="rect">
            <a:avLst/>
          </a:prstGeom>
          <a:noFill/>
        </p:spPr>
        <p:txBody>
          <a:bodyPr wrap="square" rtlCol="0">
            <a:spAutoFit/>
          </a:bodyPr>
          <a:lstStyle/>
          <a:p>
            <a:pPr algn="just"/>
            <a:r>
              <a:rPr lang="ru-RU" dirty="0" smtClean="0">
                <a:solidFill>
                  <a:srgbClr val="00B0F0"/>
                </a:solidFill>
                <a:latin typeface="Times New Roman" panose="02020603050405020304" pitchFamily="18" charset="0"/>
                <a:cs typeface="Times New Roman" panose="02020603050405020304" pitchFamily="18" charset="0"/>
              </a:rPr>
              <a:t>   </a:t>
            </a:r>
            <a:r>
              <a:rPr lang="ru-RU" sz="1400" dirty="0" smtClean="0">
                <a:solidFill>
                  <a:srgbClr val="00B0F0"/>
                </a:solidFill>
                <a:latin typeface="Times New Roman" panose="02020603050405020304" pitchFamily="18" charset="0"/>
                <a:cs typeface="Times New Roman" panose="02020603050405020304" pitchFamily="18" charset="0"/>
              </a:rPr>
              <a:t>13 </a:t>
            </a:r>
            <a:r>
              <a:rPr lang="kk-KZ" sz="1400" dirty="0" smtClean="0">
                <a:solidFill>
                  <a:srgbClr val="00B0F0"/>
                </a:solidFill>
                <a:latin typeface="Times New Roman" panose="02020603050405020304" pitchFamily="18" charset="0"/>
                <a:cs typeface="Times New Roman" panose="02020603050405020304" pitchFamily="18" charset="0"/>
              </a:rPr>
              <a:t>ақпан 2019 жылы «Иммундау – өзінді және жақындарынды қорғайды» атты тақырыбында аудандық Акиматта жиналыс өтті, бізден колледж мейірбикесі Кожахметова Г.Н және 43 топ студенттері мен өндірістік оқыту шебері Атагельдинова А қатысты.</a:t>
            </a:r>
            <a:endParaRPr lang="ru-RU" sz="1400" dirty="0">
              <a:solidFill>
                <a:srgbClr val="00B0F0"/>
              </a:solidFill>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2270" y="4221088"/>
            <a:ext cx="3992563" cy="222349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713767"/>
            <a:ext cx="3992563" cy="1920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9236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4073"/>
          <a:stretch/>
        </p:blipFill>
        <p:spPr bwMode="auto">
          <a:xfrm>
            <a:off x="5508104" y="2400328"/>
            <a:ext cx="3168352" cy="1892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421"/>
          <a:stretch/>
        </p:blipFill>
        <p:spPr bwMode="auto">
          <a:xfrm>
            <a:off x="5508104" y="4509120"/>
            <a:ext cx="3168352"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6096" y="258896"/>
            <a:ext cx="3240360" cy="201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14257" y="1984829"/>
            <a:ext cx="4518288" cy="830997"/>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pPr algn="ctr"/>
            <a:r>
              <a:rPr lang="ru-RU" sz="1600" dirty="0" smtClean="0">
                <a:solidFill>
                  <a:srgbClr val="00B0F0"/>
                </a:solidFill>
                <a:latin typeface="Times New Roman" panose="02020603050405020304" pitchFamily="18" charset="0"/>
                <a:cs typeface="Times New Roman" panose="02020603050405020304" pitchFamily="18" charset="0"/>
              </a:rPr>
              <a:t>15 </a:t>
            </a:r>
            <a:r>
              <a:rPr lang="ru-RU" sz="1600" dirty="0" err="1" smtClean="0">
                <a:solidFill>
                  <a:srgbClr val="00B0F0"/>
                </a:solidFill>
                <a:latin typeface="Times New Roman" panose="02020603050405020304" pitchFamily="18" charset="0"/>
                <a:cs typeface="Times New Roman" panose="02020603050405020304" pitchFamily="18" charset="0"/>
              </a:rPr>
              <a:t>ақпан</a:t>
            </a:r>
            <a:r>
              <a:rPr lang="ru-RU" sz="1600" dirty="0" smtClean="0">
                <a:solidFill>
                  <a:srgbClr val="00B0F0"/>
                </a:solidFill>
                <a:latin typeface="Times New Roman" panose="02020603050405020304" pitchFamily="18" charset="0"/>
                <a:cs typeface="Times New Roman" panose="02020603050405020304" pitchFamily="18" charset="0"/>
              </a:rPr>
              <a:t>  2019 </a:t>
            </a:r>
            <a:r>
              <a:rPr lang="ru-RU" sz="1600" dirty="0" err="1" smtClean="0">
                <a:solidFill>
                  <a:srgbClr val="00B0F0"/>
                </a:solidFill>
                <a:latin typeface="Times New Roman" panose="02020603050405020304" pitchFamily="18" charset="0"/>
                <a:cs typeface="Times New Roman" panose="02020603050405020304" pitchFamily="18" charset="0"/>
              </a:rPr>
              <a:t>жылы</a:t>
            </a:r>
            <a:r>
              <a:rPr lang="ru-RU" sz="1600" dirty="0" smtClean="0">
                <a:solidFill>
                  <a:srgbClr val="00B0F0"/>
                </a:solidFill>
                <a:latin typeface="Times New Roman" panose="02020603050405020304" pitchFamily="18" charset="0"/>
                <a:cs typeface="Times New Roman" panose="02020603050405020304" pitchFamily="18" charset="0"/>
              </a:rPr>
              <a:t>  </a:t>
            </a:r>
            <a:r>
              <a:rPr lang="kk-KZ" sz="1600" dirty="0" smtClean="0">
                <a:solidFill>
                  <a:srgbClr val="00B0F0"/>
                </a:solidFill>
                <a:latin typeface="Times New Roman" panose="02020603050405020304" pitchFamily="18" charset="0"/>
                <a:cs typeface="Times New Roman" panose="02020603050405020304" pitchFamily="18" charset="0"/>
              </a:rPr>
              <a:t> Мұқағали Мақатаевтың</a:t>
            </a:r>
          </a:p>
          <a:p>
            <a:pPr algn="ctr"/>
            <a:r>
              <a:rPr lang="kk-KZ" sz="1600" dirty="0" smtClean="0">
                <a:solidFill>
                  <a:srgbClr val="00B0F0"/>
                </a:solidFill>
                <a:latin typeface="Times New Roman" panose="02020603050405020304" pitchFamily="18" charset="0"/>
                <a:cs typeface="Times New Roman" panose="02020603050405020304" pitchFamily="18" charset="0"/>
              </a:rPr>
              <a:t> туған күніне</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орай</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Мұқағали</a:t>
            </a:r>
            <a:r>
              <a:rPr lang="ru-RU" sz="1600" dirty="0" smtClean="0">
                <a:solidFill>
                  <a:srgbClr val="00B0F0"/>
                </a:solidFill>
                <a:latin typeface="Times New Roman" panose="02020603050405020304" pitchFamily="18" charset="0"/>
                <a:cs typeface="Times New Roman" panose="02020603050405020304" pitchFamily="18" charset="0"/>
              </a:rPr>
              <a:t> – </a:t>
            </a:r>
            <a:r>
              <a:rPr lang="ru-RU" sz="1600" dirty="0" err="1" smtClean="0">
                <a:solidFill>
                  <a:srgbClr val="00B0F0"/>
                </a:solidFill>
                <a:latin typeface="Times New Roman" panose="02020603050405020304" pitchFamily="18" charset="0"/>
                <a:cs typeface="Times New Roman" panose="02020603050405020304" pitchFamily="18" charset="0"/>
              </a:rPr>
              <a:t>мәңгілік</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ғұмыр</a:t>
            </a:r>
            <a:r>
              <a:rPr lang="ru-RU" sz="1600" dirty="0" smtClean="0">
                <a:solidFill>
                  <a:srgbClr val="00B0F0"/>
                </a:solidFill>
                <a:latin typeface="Times New Roman" panose="02020603050405020304" pitchFamily="18" charset="0"/>
                <a:cs typeface="Times New Roman" panose="02020603050405020304" pitchFamily="18" charset="0"/>
              </a:rPr>
              <a:t>» </a:t>
            </a:r>
          </a:p>
          <a:p>
            <a:pPr algn="ctr"/>
            <a:r>
              <a:rPr lang="ru-RU" sz="1600" dirty="0" err="1" smtClean="0">
                <a:solidFill>
                  <a:srgbClr val="00B0F0"/>
                </a:solidFill>
                <a:latin typeface="Times New Roman" panose="02020603050405020304" pitchFamily="18" charset="0"/>
                <a:cs typeface="Times New Roman" panose="02020603050405020304" pitchFamily="18" charset="0"/>
              </a:rPr>
              <a:t>атты</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мәнерлеп</a:t>
            </a:r>
            <a:r>
              <a:rPr lang="ru-RU" sz="1600" dirty="0" smtClean="0">
                <a:solidFill>
                  <a:srgbClr val="00B0F0"/>
                </a:solidFill>
                <a:latin typeface="Times New Roman" panose="02020603050405020304" pitchFamily="18" charset="0"/>
                <a:cs typeface="Times New Roman" panose="02020603050405020304" pitchFamily="18" charset="0"/>
              </a:rPr>
              <a:t> оқу </a:t>
            </a:r>
            <a:r>
              <a:rPr lang="ru-RU" sz="1600" dirty="0" err="1" smtClean="0">
                <a:solidFill>
                  <a:srgbClr val="00B0F0"/>
                </a:solidFill>
                <a:latin typeface="Times New Roman" panose="02020603050405020304" pitchFamily="18" charset="0"/>
                <a:cs typeface="Times New Roman" panose="02020603050405020304" pitchFamily="18" charset="0"/>
              </a:rPr>
              <a:t>байқауы</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өтті</a:t>
            </a:r>
            <a:r>
              <a:rPr lang="ru-RU" sz="1600" dirty="0" smtClean="0">
                <a:solidFill>
                  <a:srgbClr val="00B0F0"/>
                </a:solidFill>
                <a:latin typeface="Times New Roman" panose="02020603050405020304" pitchFamily="18" charset="0"/>
                <a:cs typeface="Times New Roman" panose="02020603050405020304" pitchFamily="18" charset="0"/>
              </a:rPr>
              <a:t>.</a:t>
            </a:r>
            <a:endParaRPr lang="ru-RU" sz="1600" dirty="0">
              <a:solidFill>
                <a:srgbClr val="00B0F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33824" y="2924944"/>
            <a:ext cx="5300631" cy="3539430"/>
          </a:xfrm>
          <a:prstGeom prst="rect">
            <a:avLst/>
          </a:prstGeom>
          <a:noFill/>
        </p:spPr>
        <p:txBody>
          <a:bodyPr wrap="square" rtlCol="0">
            <a:spAutoFit/>
          </a:bodyPr>
          <a:lstStyle/>
          <a:p>
            <a:pPr algn="just"/>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Сайыст</a:t>
            </a:r>
            <a:r>
              <a:rPr lang="kk-KZ" sz="1400" dirty="0" smtClean="0">
                <a:solidFill>
                  <a:srgbClr val="00B0F0"/>
                </a:solidFill>
                <a:latin typeface="Times New Roman" panose="02020603050405020304" pitchFamily="18" charset="0"/>
                <a:cs typeface="Times New Roman" panose="02020603050405020304" pitchFamily="18" charset="0"/>
              </a:rPr>
              <a:t>ың кезеңдері:</a:t>
            </a:r>
          </a:p>
          <a:p>
            <a:pPr algn="just"/>
            <a:endParaRPr lang="kk-KZ" sz="1400" dirty="0" smtClean="0">
              <a:solidFill>
                <a:srgbClr val="00B0F0"/>
              </a:solidFill>
              <a:latin typeface="Times New Roman" panose="02020603050405020304" pitchFamily="18" charset="0"/>
              <a:cs typeface="Times New Roman" panose="02020603050405020304" pitchFamily="18" charset="0"/>
            </a:endParaRPr>
          </a:p>
          <a:p>
            <a:pPr algn="just"/>
            <a:r>
              <a:rPr lang="kk-KZ" sz="1400" b="1" u="sng" dirty="0" smtClean="0">
                <a:solidFill>
                  <a:srgbClr val="00B0F0"/>
                </a:solidFill>
                <a:latin typeface="Times New Roman" panose="02020603050405020304" pitchFamily="18" charset="0"/>
                <a:cs typeface="Times New Roman" panose="02020603050405020304" pitchFamily="18" charset="0"/>
              </a:rPr>
              <a:t>І кезең </a:t>
            </a:r>
            <a:r>
              <a:rPr lang="kk-KZ" sz="1400" dirty="0" smtClean="0">
                <a:solidFill>
                  <a:srgbClr val="00B0F0"/>
                </a:solidFill>
                <a:latin typeface="Times New Roman" panose="02020603050405020304" pitchFamily="18" charset="0"/>
                <a:cs typeface="Times New Roman" panose="02020603050405020304" pitchFamily="18" charset="0"/>
              </a:rPr>
              <a:t>«Ғасырда бір туатын дарабоз» деп аталады. </a:t>
            </a:r>
          </a:p>
          <a:p>
            <a:pPr algn="just"/>
            <a:r>
              <a:rPr lang="kk-KZ" sz="1400" dirty="0" smtClean="0">
                <a:solidFill>
                  <a:srgbClr val="00B0F0"/>
                </a:solidFill>
                <a:latin typeface="Times New Roman" panose="02020603050405020304" pitchFamily="18" charset="0"/>
                <a:cs typeface="Times New Roman" panose="02020603050405020304" pitchFamily="18" charset="0"/>
              </a:rPr>
              <a:t>Мұнда ақын өлеңдерін мәнерлеп оқу.</a:t>
            </a:r>
          </a:p>
          <a:p>
            <a:pPr algn="just"/>
            <a:endParaRPr lang="kk-KZ" sz="1400" dirty="0" smtClean="0">
              <a:solidFill>
                <a:srgbClr val="00B0F0"/>
              </a:solidFill>
              <a:latin typeface="Times New Roman" panose="02020603050405020304" pitchFamily="18" charset="0"/>
              <a:cs typeface="Times New Roman" panose="02020603050405020304" pitchFamily="18" charset="0"/>
            </a:endParaRPr>
          </a:p>
          <a:p>
            <a:pPr algn="just"/>
            <a:r>
              <a:rPr lang="kk-KZ" sz="1400" b="1" u="sng" dirty="0" smtClean="0">
                <a:solidFill>
                  <a:srgbClr val="00B0F0"/>
                </a:solidFill>
                <a:latin typeface="Times New Roman" panose="02020603050405020304" pitchFamily="18" charset="0"/>
                <a:cs typeface="Times New Roman" panose="02020603050405020304" pitchFamily="18" charset="0"/>
              </a:rPr>
              <a:t>ІІ кезең </a:t>
            </a:r>
            <a:r>
              <a:rPr lang="kk-KZ" sz="1400" dirty="0" smtClean="0">
                <a:solidFill>
                  <a:srgbClr val="00B0F0"/>
                </a:solidFill>
                <a:latin typeface="Times New Roman" panose="02020603050405020304" pitchFamily="18" charset="0"/>
                <a:cs typeface="Times New Roman" panose="02020603050405020304" pitchFamily="18" charset="0"/>
              </a:rPr>
              <a:t>«Жырлайды жүрек» Мұқағали Мақатаев сөзіне </a:t>
            </a:r>
          </a:p>
          <a:p>
            <a:pPr algn="just"/>
            <a:r>
              <a:rPr lang="kk-KZ" sz="1400" dirty="0">
                <a:solidFill>
                  <a:srgbClr val="00B0F0"/>
                </a:solidFill>
                <a:latin typeface="Times New Roman" panose="02020603050405020304" pitchFamily="18" charset="0"/>
                <a:cs typeface="Times New Roman" panose="02020603050405020304" pitchFamily="18" charset="0"/>
              </a:rPr>
              <a:t>ж</a:t>
            </a:r>
            <a:r>
              <a:rPr lang="kk-KZ" sz="1400" dirty="0" smtClean="0">
                <a:solidFill>
                  <a:srgbClr val="00B0F0"/>
                </a:solidFill>
                <a:latin typeface="Times New Roman" panose="02020603050405020304" pitchFamily="18" charset="0"/>
                <a:cs typeface="Times New Roman" panose="02020603050405020304" pitchFamily="18" charset="0"/>
              </a:rPr>
              <a:t>азылған әндерді орындау.</a:t>
            </a:r>
          </a:p>
          <a:p>
            <a:pPr algn="just"/>
            <a:endParaRPr lang="kk-KZ" sz="1400" dirty="0" smtClean="0">
              <a:solidFill>
                <a:srgbClr val="00B0F0"/>
              </a:solidFill>
              <a:latin typeface="Times New Roman" panose="02020603050405020304" pitchFamily="18" charset="0"/>
              <a:cs typeface="Times New Roman" panose="02020603050405020304" pitchFamily="18" charset="0"/>
            </a:endParaRPr>
          </a:p>
          <a:p>
            <a:pPr algn="just"/>
            <a:r>
              <a:rPr lang="kk-KZ" sz="1400" b="1" u="sng" dirty="0" smtClean="0">
                <a:solidFill>
                  <a:srgbClr val="00B0F0"/>
                </a:solidFill>
                <a:latin typeface="Times New Roman" panose="02020603050405020304" pitchFamily="18" charset="0"/>
                <a:cs typeface="Times New Roman" panose="02020603050405020304" pitchFamily="18" charset="0"/>
              </a:rPr>
              <a:t>ІІІ кезең </a:t>
            </a:r>
            <a:r>
              <a:rPr lang="kk-KZ" sz="1400" dirty="0" smtClean="0">
                <a:solidFill>
                  <a:srgbClr val="00B0F0"/>
                </a:solidFill>
                <a:latin typeface="Times New Roman" panose="02020603050405020304" pitchFamily="18" charset="0"/>
                <a:cs typeface="Times New Roman" panose="02020603050405020304" pitchFamily="18" charset="0"/>
              </a:rPr>
              <a:t>«Әлі талай жыр болып жазыларсың...» Бұл кезеңде студенттер Мұқағали ақынға арнаған өз шығармаларын оқыды.</a:t>
            </a:r>
          </a:p>
          <a:p>
            <a:pPr algn="just"/>
            <a:endParaRPr lang="kk-KZ" sz="1400" dirty="0" smtClean="0">
              <a:solidFill>
                <a:srgbClr val="00B0F0"/>
              </a:solidFill>
              <a:latin typeface="Times New Roman" panose="02020603050405020304" pitchFamily="18" charset="0"/>
              <a:cs typeface="Times New Roman" panose="02020603050405020304" pitchFamily="18" charset="0"/>
            </a:endParaRPr>
          </a:p>
          <a:p>
            <a:pPr algn="just"/>
            <a:r>
              <a:rPr lang="kk-KZ" sz="1400" dirty="0" smtClean="0">
                <a:solidFill>
                  <a:srgbClr val="00B0F0"/>
                </a:solidFill>
                <a:latin typeface="Times New Roman" panose="02020603050405020304" pitchFamily="18" charset="0"/>
                <a:cs typeface="Times New Roman" panose="02020603050405020304" pitchFamily="18" charset="0"/>
              </a:rPr>
              <a:t>    Белсене қатысып, Мұқағали өлеңін мәнеріне келтіріп жатқа оқыған студенттер Алғыс хатпен марапатталды. Үш кезеңге де белсене қатысқан топтар мадақтамамен марапатталды. Қазақ тілі мен әдебиет пәнінің мұғалімі Абилханова Г.Н. ұйымдастыруы мен өткізілген іс-шара жоғары деңгейде өтті.</a:t>
            </a:r>
            <a:endParaRPr lang="ru-RU" sz="1400" dirty="0">
              <a:solidFill>
                <a:srgbClr val="00B0F0"/>
              </a:solidFill>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8990" y="364751"/>
            <a:ext cx="2736304"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45786" y="105007"/>
            <a:ext cx="2527615" cy="307777"/>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285750" indent="-285750">
              <a:buFont typeface="Wingdings" panose="05000000000000000000" pitchFamily="2" charset="2"/>
              <a:buChar char="q"/>
            </a:pPr>
            <a:r>
              <a:rPr lang="kk-KZ" sz="1400" dirty="0" smtClean="0">
                <a:solidFill>
                  <a:srgbClr val="FF0000"/>
                </a:solidFill>
                <a:latin typeface="Times New Roman" panose="02020603050405020304" pitchFamily="18" charset="0"/>
                <a:cs typeface="Times New Roman" panose="02020603050405020304" pitchFamily="18" charset="0"/>
              </a:rPr>
              <a:t>МҰҚАҒАЛИ МАҚАТАЕВ</a:t>
            </a:r>
            <a:endParaRPr lang="ru-RU" sz="1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0914800"/>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2469</TotalTime>
  <Words>1991</Words>
  <Application>Microsoft Office PowerPoint</Application>
  <PresentationFormat>Экран (4:3)</PresentationFormat>
  <Paragraphs>262</Paragraphs>
  <Slides>20</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20</vt:i4>
      </vt:variant>
    </vt:vector>
  </HeadingPairs>
  <TitlesOfParts>
    <vt:vector size="21"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427</cp:revision>
  <dcterms:created xsi:type="dcterms:W3CDTF">2018-12-07T08:23:31Z</dcterms:created>
  <dcterms:modified xsi:type="dcterms:W3CDTF">2019-03-04T05:16:03Z</dcterms:modified>
</cp:coreProperties>
</file>