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9" r:id="rId3"/>
    <p:sldId id="261" r:id="rId4"/>
    <p:sldId id="260" r:id="rId5"/>
    <p:sldId id="262" r:id="rId6"/>
    <p:sldId id="263" r:id="rId7"/>
    <p:sldId id="264" r:id="rId8"/>
    <p:sldId id="265" r:id="rId9"/>
    <p:sldId id="257"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691" autoAdjust="0"/>
  </p:normalViewPr>
  <p:slideViewPr>
    <p:cSldViewPr>
      <p:cViewPr varScale="1">
        <p:scale>
          <a:sx n="67" d="100"/>
          <a:sy n="67" d="100"/>
        </p:scale>
        <p:origin x="-125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D20AA9-B0A1-4ACE-9DFB-1946A7B95229}" type="datetimeFigureOut">
              <a:rPr lang="ru-RU" smtClean="0"/>
              <a:t>11.06.2019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FC83DE-4411-4FCB-A265-8E69DC2BAC6E}" type="slidenum">
              <a:rPr lang="ru-RU" smtClean="0"/>
              <a:t>‹#›</a:t>
            </a:fld>
            <a:endParaRPr lang="ru-RU"/>
          </a:p>
        </p:txBody>
      </p:sp>
    </p:spTree>
    <p:extLst>
      <p:ext uri="{BB962C8B-B14F-4D97-AF65-F5344CB8AC3E}">
        <p14:creationId xmlns:p14="http://schemas.microsoft.com/office/powerpoint/2010/main" val="332996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4FC83DE-4411-4FCB-A265-8E69DC2BAC6E}" type="slidenum">
              <a:rPr lang="ru-RU" smtClean="0"/>
              <a:t>6</a:t>
            </a:fld>
            <a:endParaRPr lang="ru-RU"/>
          </a:p>
        </p:txBody>
      </p:sp>
    </p:spTree>
    <p:extLst>
      <p:ext uri="{BB962C8B-B14F-4D97-AF65-F5344CB8AC3E}">
        <p14:creationId xmlns:p14="http://schemas.microsoft.com/office/powerpoint/2010/main" val="2286851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11.06.2019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11.06.2019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11.06.2019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11.06.2019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11.06.2019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11.06.2019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11.06.2019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11.06.2019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11.06.2019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mailto:pl_shkola-6@mail.ru" TargetMode="External"/><Relationship Id="rId7" Type="http://schemas.openxmlformats.org/officeDocument/2006/relationships/image" Target="../media/image4.png"/><Relationship Id="rId2" Type="http://schemas.openxmlformats.org/officeDocument/2006/relationships/hyperlink" Target="http://www.________/" TargetMode="Externa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3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08650" y="1043407"/>
            <a:ext cx="5904656" cy="792088"/>
          </a:xfrm>
          <a:solidFill>
            <a:srgbClr val="00B0F0"/>
          </a:solidFill>
          <a:ln>
            <a:solidFill>
              <a:srgbClr val="FFFF00"/>
            </a:solidFill>
          </a:ln>
        </p:spPr>
        <p:style>
          <a:lnRef idx="3">
            <a:schemeClr val="lt1"/>
          </a:lnRef>
          <a:fillRef idx="1">
            <a:schemeClr val="accent6"/>
          </a:fillRef>
          <a:effectRef idx="1">
            <a:schemeClr val="accent6"/>
          </a:effectRef>
          <a:fontRef idx="minor">
            <a:schemeClr val="lt1"/>
          </a:fontRef>
        </p:style>
        <p:txBody>
          <a:bodyPr>
            <a:normAutofit fontScale="90000"/>
          </a:bodyPr>
          <a:lstStyle/>
          <a:p>
            <a:r>
              <a:rPr lang="ru-RU" sz="4800" dirty="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907704" y="1961837"/>
            <a:ext cx="5328592" cy="243027"/>
          </a:xfrm>
        </p:spPr>
        <p:style>
          <a:lnRef idx="1">
            <a:schemeClr val="accent6"/>
          </a:lnRef>
          <a:fillRef idx="2">
            <a:schemeClr val="accent6"/>
          </a:fillRef>
          <a:effectRef idx="1">
            <a:schemeClr val="accent6"/>
          </a:effectRef>
          <a:fontRef idx="minor">
            <a:schemeClr val="dk1"/>
          </a:fontRef>
        </p:style>
        <p:txBody>
          <a:bodyPr>
            <a:normAutofit lnSpcReduction="10000"/>
          </a:bodyPr>
          <a:lstStyle/>
          <a:p>
            <a:r>
              <a:rPr lang="en-US" sz="1050" b="1" dirty="0" smtClean="0">
                <a:solidFill>
                  <a:schemeClr val="tx1"/>
                </a:solidFill>
                <a:latin typeface="Times New Roman" pitchFamily="18" charset="0"/>
                <a:cs typeface="Times New Roman" pitchFamily="18" charset="0"/>
                <a:hlinkClick r:id="rId2"/>
              </a:rPr>
              <a:t>WWW._http: </a:t>
            </a:r>
            <a:r>
              <a:rPr lang="en-US" sz="1050" b="1" dirty="0" smtClean="0">
                <a:solidFill>
                  <a:srgbClr val="0070C0"/>
                </a:solidFill>
                <a:latin typeface="Times New Roman" pitchFamily="18" charset="0"/>
                <a:cs typeface="Times New Roman" pitchFamily="18" charset="0"/>
                <a:hlinkClick r:id="rId2"/>
              </a:rPr>
              <a:t>zhambyl-pk.kz</a:t>
            </a:r>
            <a:r>
              <a:rPr lang="en-US" sz="1050" b="1" dirty="0" smtClean="0">
                <a:solidFill>
                  <a:srgbClr val="0070C0"/>
                </a:solidFill>
                <a:latin typeface="Times New Roman" pitchFamily="18" charset="0"/>
                <a:cs typeface="Times New Roman" pitchFamily="18" charset="0"/>
              </a:rPr>
              <a:t>                                       </a:t>
            </a:r>
            <a:r>
              <a:rPr lang="kk-KZ" sz="1050" dirty="0" smtClean="0">
                <a:solidFill>
                  <a:srgbClr val="0070C0"/>
                </a:solidFill>
              </a:rPr>
              <a:t>e-mail:</a:t>
            </a:r>
            <a:r>
              <a:rPr lang="kk-KZ" sz="1050" u="sng" dirty="0" smtClean="0">
                <a:hlinkClick r:id="rId3"/>
              </a:rPr>
              <a:t>pl_shkola-6@mail.ru</a:t>
            </a:r>
            <a:endParaRPr lang="ru-RU" sz="1050" b="1" dirty="0">
              <a:solidFill>
                <a:srgbClr val="0070C0"/>
              </a:solidFill>
              <a:latin typeface="Times New Roman" pitchFamily="18" charset="0"/>
              <a:cs typeface="Times New Roman" pitchFamily="18" charset="0"/>
            </a:endParaRPr>
          </a:p>
        </p:txBody>
      </p:sp>
      <p:sp>
        <p:nvSpPr>
          <p:cNvPr id="4" name="TextBox 3"/>
          <p:cNvSpPr txBox="1"/>
          <p:nvPr/>
        </p:nvSpPr>
        <p:spPr>
          <a:xfrm>
            <a:off x="4716016" y="188640"/>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188640"/>
            <a:ext cx="1224137"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894" y="221779"/>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807894" y="1383863"/>
            <a:ext cx="1084586" cy="55399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mtClean="0"/>
              <a:t>№9 </a:t>
            </a:r>
            <a:r>
              <a:rPr lang="ru-RU" dirty="0" smtClean="0"/>
              <a:t>(1)</a:t>
            </a:r>
          </a:p>
          <a:p>
            <a:pPr algn="ctr"/>
            <a:r>
              <a:rPr lang="kk-KZ" sz="1200" dirty="0" smtClean="0"/>
              <a:t> 2018 жыл</a:t>
            </a:r>
            <a:endParaRPr lang="ru-RU" sz="1200" dirty="0"/>
          </a:p>
        </p:txBody>
      </p:sp>
      <p:sp>
        <p:nvSpPr>
          <p:cNvPr id="6" name="TextBox 5"/>
          <p:cNvSpPr txBox="1"/>
          <p:nvPr/>
        </p:nvSpPr>
        <p:spPr>
          <a:xfrm>
            <a:off x="251521" y="1484784"/>
            <a:ext cx="1224136"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 бастап шығады</a:t>
            </a:r>
            <a:endParaRPr lang="ru-RU" sz="800" dirty="0">
              <a:latin typeface="Times New Roman" pitchFamily="18" charset="0"/>
              <a:cs typeface="Times New Roman" pitchFamily="18" charset="0"/>
            </a:endParaRPr>
          </a:p>
        </p:txBody>
      </p:sp>
      <p:pic>
        <p:nvPicPr>
          <p:cNvPr id="7" name="Picture 2" descr="C:\Users\User\Documents\фото\IMG_732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876" b="11431"/>
          <a:stretch/>
        </p:blipFill>
        <p:spPr bwMode="auto">
          <a:xfrm>
            <a:off x="251519" y="3000723"/>
            <a:ext cx="2768520" cy="16680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215" y="2407051"/>
            <a:ext cx="252028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Прямоугольник 17"/>
          <p:cNvSpPr/>
          <p:nvPr/>
        </p:nvSpPr>
        <p:spPr>
          <a:xfrm>
            <a:off x="134016" y="4668777"/>
            <a:ext cx="2987578" cy="1908215"/>
          </a:xfrm>
          <a:prstGeom prst="rect">
            <a:avLst/>
          </a:prstGeom>
        </p:spPr>
        <p:txBody>
          <a:bodyPr wrap="square">
            <a:spAutoFit/>
          </a:bodyPr>
          <a:lstStyle/>
          <a:p>
            <a:pPr algn="just"/>
            <a:r>
              <a:rPr lang="ru-RU" dirty="0"/>
              <a:t> </a:t>
            </a:r>
            <a:r>
              <a:rPr lang="ru-RU" dirty="0" smtClean="0"/>
              <a:t>    </a:t>
            </a:r>
            <a:r>
              <a:rPr lang="ru-RU" sz="1000" dirty="0" smtClean="0">
                <a:solidFill>
                  <a:srgbClr val="00B0F0"/>
                </a:solidFill>
                <a:latin typeface="Times New Roman" pitchFamily="18" charset="0"/>
                <a:cs typeface="Times New Roman" pitchFamily="18" charset="0"/>
              </a:rPr>
              <a:t>Алматы </a:t>
            </a:r>
            <a:r>
              <a:rPr lang="ru-RU" sz="1000" dirty="0" err="1">
                <a:solidFill>
                  <a:srgbClr val="00B0F0"/>
                </a:solidFill>
                <a:latin typeface="Times New Roman" pitchFamily="18" charset="0"/>
                <a:cs typeface="Times New Roman" pitchFamily="18" charset="0"/>
              </a:rPr>
              <a:t>облысы</a:t>
            </a:r>
            <a:r>
              <a:rPr lang="ru-RU" sz="1000" dirty="0">
                <a:solidFill>
                  <a:srgbClr val="00B0F0"/>
                </a:solidFill>
                <a:latin typeface="Times New Roman" pitchFamily="18" charset="0"/>
                <a:cs typeface="Times New Roman" pitchFamily="18" charset="0"/>
              </a:rPr>
              <a:t> Жамбыл </a:t>
            </a:r>
            <a:r>
              <a:rPr lang="ru-RU" sz="1000" dirty="0" err="1">
                <a:solidFill>
                  <a:srgbClr val="00B0F0"/>
                </a:solidFill>
                <a:latin typeface="Times New Roman" pitchFamily="18" charset="0"/>
                <a:cs typeface="Times New Roman" pitchFamily="18" charset="0"/>
              </a:rPr>
              <a:t>ауданы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Ұзынағаш</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ауылында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орналасқан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кәсіптік</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колледждің</a:t>
            </a:r>
            <a:r>
              <a:rPr lang="ru-RU" sz="1000" dirty="0">
                <a:solidFill>
                  <a:srgbClr val="00B0F0"/>
                </a:solidFill>
                <a:latin typeface="Times New Roman" pitchFamily="18" charset="0"/>
                <a:cs typeface="Times New Roman" pitchFamily="18" charset="0"/>
              </a:rPr>
              <a:t> 83 </a:t>
            </a:r>
            <a:r>
              <a:rPr lang="ru-RU" sz="1000" dirty="0" err="1">
                <a:solidFill>
                  <a:srgbClr val="00B0F0"/>
                </a:solidFill>
                <a:latin typeface="Times New Roman" pitchFamily="18" charset="0"/>
                <a:cs typeface="Times New Roman" pitchFamily="18" charset="0"/>
              </a:rPr>
              <a:t>жылдық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тарихы</a:t>
            </a:r>
            <a:r>
              <a:rPr lang="ru-RU" sz="1000" dirty="0">
                <a:solidFill>
                  <a:srgbClr val="00B0F0"/>
                </a:solidFill>
                <a:latin typeface="Times New Roman" pitchFamily="18" charset="0"/>
                <a:cs typeface="Times New Roman" pitchFamily="18" charset="0"/>
              </a:rPr>
              <a:t> бар </a:t>
            </a:r>
            <a:r>
              <a:rPr lang="ru-RU" sz="1000" dirty="0" err="1">
                <a:solidFill>
                  <a:srgbClr val="00B0F0"/>
                </a:solidFill>
                <a:latin typeface="Times New Roman" pitchFamily="18" charset="0"/>
                <a:cs typeface="Times New Roman" pitchFamily="18" charset="0"/>
              </a:rPr>
              <a:t>білім</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ордасы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Колледждің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ұлы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ақын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атамыздың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есімімен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аталуы</a:t>
            </a:r>
            <a:r>
              <a:rPr lang="ru-RU" sz="1000" dirty="0">
                <a:solidFill>
                  <a:srgbClr val="00B0F0"/>
                </a:solidFill>
                <a:latin typeface="Times New Roman" pitchFamily="18" charset="0"/>
                <a:cs typeface="Times New Roman" pitchFamily="18" charset="0"/>
              </a:rPr>
              <a:t> педагог-инженер </a:t>
            </a:r>
            <a:r>
              <a:rPr lang="ru-RU" sz="1000" dirty="0" err="1">
                <a:solidFill>
                  <a:srgbClr val="00B0F0"/>
                </a:solidFill>
                <a:latin typeface="Times New Roman" pitchFamily="18" charset="0"/>
                <a:cs typeface="Times New Roman" pitchFamily="18" charset="0"/>
              </a:rPr>
              <a:t>қауымымен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студенттер</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үшін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үлкен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мәртебе</a:t>
            </a:r>
            <a:r>
              <a:rPr lang="ru-RU" sz="1000" dirty="0">
                <a:solidFill>
                  <a:srgbClr val="00B0F0"/>
                </a:solidFill>
                <a:latin typeface="Times New Roman" pitchFamily="18" charset="0"/>
                <a:cs typeface="Times New Roman" pitchFamily="18" charset="0"/>
              </a:rPr>
              <a:t>.</a:t>
            </a:r>
          </a:p>
          <a:p>
            <a:pPr algn="just"/>
            <a:r>
              <a:rPr lang="ru-RU" sz="1000" dirty="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Біздің</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колледждің</a:t>
            </a:r>
            <a:r>
              <a:rPr lang="ru-RU" sz="1000" dirty="0" smtClean="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негізі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Қастек</a:t>
            </a:r>
            <a:r>
              <a:rPr lang="ru-RU" sz="1000" dirty="0">
                <a:solidFill>
                  <a:srgbClr val="00B0F0"/>
                </a:solidFill>
                <a:latin typeface="Times New Roman" pitchFamily="18" charset="0"/>
                <a:cs typeface="Times New Roman" pitchFamily="18" charset="0"/>
              </a:rPr>
              <a:t> мал </a:t>
            </a:r>
            <a:r>
              <a:rPr lang="ru-RU" sz="1000" dirty="0" err="1">
                <a:solidFill>
                  <a:srgbClr val="00B0F0"/>
                </a:solidFill>
                <a:latin typeface="Times New Roman" pitchFamily="18" charset="0"/>
                <a:cs typeface="Times New Roman" pitchFamily="18" charset="0"/>
              </a:rPr>
              <a:t>шаруашылығы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кеңшарының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базасынан</a:t>
            </a:r>
            <a:r>
              <a:rPr lang="ru-RU" sz="1000" dirty="0">
                <a:solidFill>
                  <a:srgbClr val="00B0F0"/>
                </a:solidFill>
                <a:latin typeface="Times New Roman" pitchFamily="18" charset="0"/>
                <a:cs typeface="Times New Roman" pitchFamily="18" charset="0"/>
              </a:rPr>
              <a:t> 1935 </a:t>
            </a:r>
            <a:r>
              <a:rPr lang="ru-RU" sz="1000" dirty="0" err="1">
                <a:solidFill>
                  <a:srgbClr val="00B0F0"/>
                </a:solidFill>
                <a:latin typeface="Times New Roman" pitchFamily="18" charset="0"/>
                <a:cs typeface="Times New Roman" pitchFamily="18" charset="0"/>
              </a:rPr>
              <a:t>жылы</a:t>
            </a:r>
            <a:r>
              <a:rPr lang="ru-RU" sz="1000" dirty="0">
                <a:solidFill>
                  <a:srgbClr val="00B0F0"/>
                </a:solidFill>
                <a:latin typeface="Times New Roman" pitchFamily="18" charset="0"/>
                <a:cs typeface="Times New Roman" pitchFamily="18" charset="0"/>
              </a:rPr>
              <a:t> 15 </a:t>
            </a:r>
            <a:r>
              <a:rPr lang="ru-RU" sz="1000" dirty="0" err="1">
                <a:solidFill>
                  <a:srgbClr val="00B0F0"/>
                </a:solidFill>
                <a:latin typeface="Times New Roman" pitchFamily="18" charset="0"/>
                <a:cs typeface="Times New Roman" pitchFamily="18" charset="0"/>
              </a:rPr>
              <a:t>қазанда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бөлініп</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шыққан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Ол-елімізде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құрылған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алғашқы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кәсіптік</a:t>
            </a:r>
            <a:r>
              <a:rPr lang="ru-RU" sz="1000" dirty="0">
                <a:solidFill>
                  <a:srgbClr val="00B0F0"/>
                </a:solidFill>
                <a:latin typeface="Times New Roman" pitchFamily="18" charset="0"/>
                <a:cs typeface="Times New Roman" pitchFamily="18" charset="0"/>
              </a:rPr>
              <a:t> оқу </a:t>
            </a:r>
            <a:r>
              <a:rPr lang="ru-RU" sz="1000" dirty="0" err="1">
                <a:solidFill>
                  <a:srgbClr val="00B0F0"/>
                </a:solidFill>
                <a:latin typeface="Times New Roman" pitchFamily="18" charset="0"/>
                <a:cs typeface="Times New Roman" pitchFamily="18" charset="0"/>
              </a:rPr>
              <a:t>орындарының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бірі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Кәсіптік</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колледждің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басты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мақсаты</a:t>
            </a:r>
            <a:r>
              <a:rPr lang="ru-RU" sz="1000" dirty="0">
                <a:solidFill>
                  <a:srgbClr val="00B0F0"/>
                </a:solidFill>
                <a:latin typeface="Times New Roman" pitchFamily="18" charset="0"/>
                <a:cs typeface="Times New Roman" pitchFamily="18" charset="0"/>
              </a:rPr>
              <a:t> – </a:t>
            </a:r>
            <a:r>
              <a:rPr lang="ru-RU" sz="1000" dirty="0" err="1">
                <a:solidFill>
                  <a:srgbClr val="00B0F0"/>
                </a:solidFill>
                <a:latin typeface="Times New Roman" pitchFamily="18" charset="0"/>
                <a:cs typeface="Times New Roman" pitchFamily="18" charset="0"/>
              </a:rPr>
              <a:t>еліміздің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өркендеуіне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үлес</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қосатын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бәсекеге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қабілетті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мамандар</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даярлау</a:t>
            </a:r>
            <a:r>
              <a:rPr lang="ru-RU" sz="1000" dirty="0" smtClean="0">
                <a:solidFill>
                  <a:srgbClr val="00B0F0"/>
                </a:solidFill>
                <a:latin typeface="Times New Roman" pitchFamily="18" charset="0"/>
                <a:cs typeface="Times New Roman" pitchFamily="18" charset="0"/>
              </a:rPr>
              <a:t>.</a:t>
            </a:r>
            <a:endParaRPr lang="ru-RU" sz="1000" dirty="0">
              <a:solidFill>
                <a:srgbClr val="00B0F0"/>
              </a:solidFill>
              <a:latin typeface="Times New Roman" pitchFamily="18" charset="0"/>
              <a:cs typeface="Times New Roman" pitchFamily="18" charset="0"/>
            </a:endParaRPr>
          </a:p>
        </p:txBody>
      </p:sp>
      <p:sp>
        <p:nvSpPr>
          <p:cNvPr id="22" name="TextBox 21"/>
          <p:cNvSpPr txBox="1"/>
          <p:nvPr/>
        </p:nvSpPr>
        <p:spPr>
          <a:xfrm>
            <a:off x="5976156" y="3717033"/>
            <a:ext cx="3089854" cy="3200876"/>
          </a:xfrm>
          <a:prstGeom prst="rect">
            <a:avLst/>
          </a:prstGeom>
          <a:noFill/>
        </p:spPr>
        <p:txBody>
          <a:bodyPr wrap="square" rtlCol="0">
            <a:spAutoFit/>
          </a:bodyPr>
          <a:lstStyle/>
          <a:p>
            <a:pPr algn="ctr"/>
            <a:r>
              <a:rPr lang="kk-KZ" sz="1200" b="1" dirty="0" smtClean="0">
                <a:solidFill>
                  <a:srgbClr val="FF0000"/>
                </a:solidFill>
                <a:latin typeface="Times New Roman" pitchFamily="18" charset="0"/>
                <a:cs typeface="Times New Roman" pitchFamily="18" charset="0"/>
              </a:rPr>
              <a:t>Алтаев Болат Бекбосынұлы</a:t>
            </a:r>
          </a:p>
          <a:p>
            <a:pPr algn="ctr"/>
            <a:r>
              <a:rPr lang="kk-KZ" sz="1000" i="1" dirty="0" smtClean="0">
                <a:solidFill>
                  <a:srgbClr val="FF0000"/>
                </a:solidFill>
                <a:latin typeface="Times New Roman" pitchFamily="18" charset="0"/>
                <a:cs typeface="Times New Roman" pitchFamily="18" charset="0"/>
              </a:rPr>
              <a:t>Жамбыл атындағы Ұзынғаш кәсіптік </a:t>
            </a:r>
          </a:p>
          <a:p>
            <a:pPr algn="ctr"/>
            <a:r>
              <a:rPr lang="kk-KZ" sz="1000" i="1" dirty="0" smtClean="0">
                <a:solidFill>
                  <a:srgbClr val="FF0000"/>
                </a:solidFill>
                <a:latin typeface="Times New Roman" pitchFamily="18" charset="0"/>
                <a:cs typeface="Times New Roman" pitchFamily="18" charset="0"/>
              </a:rPr>
              <a:t>колледжінің директоры</a:t>
            </a:r>
          </a:p>
          <a:p>
            <a:pPr algn="ctr"/>
            <a:r>
              <a:rPr lang="kk-KZ" sz="1000" i="1" dirty="0" smtClean="0">
                <a:solidFill>
                  <a:srgbClr val="FF0000"/>
                </a:solidFill>
                <a:latin typeface="Times New Roman" pitchFamily="18" charset="0"/>
                <a:cs typeface="Times New Roman" pitchFamily="18" charset="0"/>
              </a:rPr>
              <a:t>«Қазақстан Республикасының білім беру үздігі», Ы.Алтынсарин төсбелгісінің иегері</a:t>
            </a:r>
          </a:p>
          <a:p>
            <a:pPr algn="just"/>
            <a:r>
              <a:rPr lang="kk-KZ" sz="1000" dirty="0" smtClean="0">
                <a:solidFill>
                  <a:srgbClr val="00B0F0"/>
                </a:solidFill>
                <a:latin typeface="Times New Roman" pitchFamily="18" charset="0"/>
                <a:cs typeface="Times New Roman" pitchFamily="18" charset="0"/>
              </a:rPr>
              <a:t>   Болат Бекбосынұлы Қазақстан Республикасының </a:t>
            </a:r>
            <a:r>
              <a:rPr lang="kk-KZ" sz="1000" dirty="0">
                <a:solidFill>
                  <a:srgbClr val="00B0F0"/>
                </a:solidFill>
                <a:latin typeface="Times New Roman" pitchFamily="18" charset="0"/>
                <a:cs typeface="Times New Roman" pitchFamily="18" charset="0"/>
              </a:rPr>
              <a:t>Техникалық және кәсіптік білім беруді дамытуға арналған мемлекеттік бағдарламасын жүзеге асыру мақсатында оқу саласында сапалық қызмет көрсету аясын кеңейтудің міндеттеріне сәйкес, озық технологияларды игеруге мүмкіндігі бар келешек маман иелерін дайындауда өз үлес жігерін аямай шығармашылықпен жұмыс жасайтын жаңашыл, кәсіби шеберлігі өте жоғары, ұйымдастырушылық қабілеті мол </a:t>
            </a:r>
            <a:r>
              <a:rPr lang="kk-KZ" sz="1000" dirty="0" smtClean="0">
                <a:solidFill>
                  <a:srgbClr val="00B0F0"/>
                </a:solidFill>
                <a:latin typeface="Times New Roman" pitchFamily="18" charset="0"/>
                <a:cs typeface="Times New Roman" pitchFamily="18" charset="0"/>
              </a:rPr>
              <a:t>басшы. Болат </a:t>
            </a:r>
            <a:r>
              <a:rPr lang="kk-KZ" sz="1000" dirty="0">
                <a:solidFill>
                  <a:srgbClr val="00B0F0"/>
                </a:solidFill>
                <a:latin typeface="Times New Roman" pitchFamily="18" charset="0"/>
                <a:cs typeface="Times New Roman" pitchFamily="18" charset="0"/>
              </a:rPr>
              <a:t>Бекбосынұлының мақсаты заманауи бәсекеге қабілетті, кәсіптік қызмет саласында білімдері жетік мамандарды даярлау, оқу ордасын әлемдік стандартқа сәйкестендіріліп дамыту.</a:t>
            </a:r>
            <a:endParaRPr lang="ru-RU" sz="1000" dirty="0">
              <a:solidFill>
                <a:srgbClr val="00B0F0"/>
              </a:solidFill>
              <a:latin typeface="Times New Roman" pitchFamily="18" charset="0"/>
              <a:cs typeface="Times New Roman" pitchFamily="18" charset="0"/>
            </a:endParaRPr>
          </a:p>
          <a:p>
            <a:pPr algn="ctr"/>
            <a:endParaRPr lang="ru-RU" sz="1000" dirty="0">
              <a:latin typeface="Times New Roman" pitchFamily="18" charset="0"/>
              <a:cs typeface="Times New Roman" pitchFamily="18" charset="0"/>
            </a:endParaRPr>
          </a:p>
        </p:txBody>
      </p:sp>
      <p:sp>
        <p:nvSpPr>
          <p:cNvPr id="8" name="Прямоугольник 7"/>
          <p:cNvSpPr/>
          <p:nvPr/>
        </p:nvSpPr>
        <p:spPr>
          <a:xfrm>
            <a:off x="3121594" y="2309401"/>
            <a:ext cx="2939638" cy="4401205"/>
          </a:xfrm>
          <a:prstGeom prst="rect">
            <a:avLst/>
          </a:prstGeom>
        </p:spPr>
        <p:txBody>
          <a:bodyPr wrap="square">
            <a:spAutoFit/>
          </a:bodyPr>
          <a:lstStyle/>
          <a:p>
            <a:pPr algn="just"/>
            <a:r>
              <a:rPr lang="ru-RU" sz="1000" dirty="0" smtClean="0">
                <a:solidFill>
                  <a:srgbClr val="00B0F0"/>
                </a:solidFill>
                <a:latin typeface="Times New Roman" pitchFamily="18" charset="0"/>
                <a:cs typeface="Times New Roman" pitchFamily="18" charset="0"/>
              </a:rPr>
              <a:t>1980 </a:t>
            </a:r>
            <a:r>
              <a:rPr lang="ru-RU" sz="1000" dirty="0" err="1">
                <a:solidFill>
                  <a:srgbClr val="00B0F0"/>
                </a:solidFill>
                <a:latin typeface="Times New Roman" pitchFamily="18" charset="0"/>
                <a:cs typeface="Times New Roman" pitchFamily="18" charset="0"/>
              </a:rPr>
              <a:t>жылы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колледждің</a:t>
            </a:r>
            <a:r>
              <a:rPr lang="ru-RU" sz="1000" dirty="0">
                <a:solidFill>
                  <a:srgbClr val="00B0F0"/>
                </a:solidFill>
                <a:latin typeface="Times New Roman" pitchFamily="18" charset="0"/>
                <a:cs typeface="Times New Roman" pitchFamily="18" charset="0"/>
              </a:rPr>
              <a:t> оқу-</a:t>
            </a:r>
            <a:r>
              <a:rPr lang="ru-RU" sz="1000" dirty="0" err="1">
                <a:solidFill>
                  <a:srgbClr val="00B0F0"/>
                </a:solidFill>
                <a:latin typeface="Times New Roman" pitchFamily="18" charset="0"/>
                <a:cs typeface="Times New Roman" pitchFamily="18" charset="0"/>
              </a:rPr>
              <a:t>өндірістік</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базасында</a:t>
            </a:r>
            <a:r>
              <a:rPr lang="ru-RU" sz="1000" dirty="0">
                <a:solidFill>
                  <a:srgbClr val="00B0F0"/>
                </a:solidFill>
                <a:latin typeface="Times New Roman" pitchFamily="18" charset="0"/>
                <a:cs typeface="Times New Roman" pitchFamily="18" charset="0"/>
              </a:rPr>
              <a:t> </a:t>
            </a:r>
            <a:r>
              <a:rPr lang="en-US" sz="1000" dirty="0">
                <a:solidFill>
                  <a:srgbClr val="00B0F0"/>
                </a:solidFill>
                <a:latin typeface="Times New Roman" pitchFamily="18" charset="0"/>
                <a:cs typeface="Times New Roman" pitchFamily="18" charset="0"/>
              </a:rPr>
              <a:t>VI  </a:t>
            </a:r>
            <a:r>
              <a:rPr lang="ru-RU" sz="1000" dirty="0" err="1">
                <a:solidFill>
                  <a:srgbClr val="00B0F0"/>
                </a:solidFill>
                <a:latin typeface="Times New Roman" pitchFamily="18" charset="0"/>
                <a:cs typeface="Times New Roman" pitchFamily="18" charset="0"/>
              </a:rPr>
              <a:t>Бүкілодақтық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Ең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озық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мамандық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атты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байқау</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өтіп</a:t>
            </a:r>
            <a:r>
              <a:rPr lang="ru-RU" sz="1000" dirty="0">
                <a:solidFill>
                  <a:srgbClr val="00B0F0"/>
                </a:solidFill>
                <a:latin typeface="Times New Roman" pitchFamily="18" charset="0"/>
                <a:cs typeface="Times New Roman" pitchFamily="18" charset="0"/>
              </a:rPr>
              <a:t>, 15 </a:t>
            </a:r>
            <a:r>
              <a:rPr lang="ru-RU" sz="1000" dirty="0" err="1">
                <a:solidFill>
                  <a:srgbClr val="00B0F0"/>
                </a:solidFill>
                <a:latin typeface="Times New Roman" pitchFamily="18" charset="0"/>
                <a:cs typeface="Times New Roman" pitchFamily="18" charset="0"/>
              </a:rPr>
              <a:t>Республикадан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жиналған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оқушылардың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арасынан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біздің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шәкірттеріміз</a:t>
            </a:r>
            <a:r>
              <a:rPr lang="ru-RU" sz="1000" dirty="0">
                <a:solidFill>
                  <a:srgbClr val="00B0F0"/>
                </a:solidFill>
                <a:latin typeface="Times New Roman" pitchFamily="18" charset="0"/>
                <a:cs typeface="Times New Roman" pitchFamily="18" charset="0"/>
              </a:rPr>
              <a:t>  1 </a:t>
            </a:r>
            <a:r>
              <a:rPr lang="ru-RU" sz="1000" dirty="0" err="1">
                <a:solidFill>
                  <a:srgbClr val="00B0F0"/>
                </a:solidFill>
                <a:latin typeface="Times New Roman" pitchFamily="18" charset="0"/>
                <a:cs typeface="Times New Roman" pitchFamily="18" charset="0"/>
              </a:rPr>
              <a:t>орынды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жеңіп</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алып</a:t>
            </a:r>
            <a:r>
              <a:rPr lang="ru-RU" sz="1000" dirty="0">
                <a:solidFill>
                  <a:srgbClr val="00B0F0"/>
                </a:solidFill>
                <a:latin typeface="Times New Roman" pitchFamily="18" charset="0"/>
                <a:cs typeface="Times New Roman" pitchFamily="18" charset="0"/>
              </a:rPr>
              <a:t>, «Алтын </a:t>
            </a:r>
            <a:r>
              <a:rPr lang="ru-RU" sz="1000" dirty="0" err="1">
                <a:solidFill>
                  <a:srgbClr val="00B0F0"/>
                </a:solidFill>
                <a:latin typeface="Times New Roman" pitchFamily="18" charset="0"/>
                <a:cs typeface="Times New Roman" pitchFamily="18" charset="0"/>
              </a:rPr>
              <a:t>медальдің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иегерлері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атанды</a:t>
            </a:r>
            <a:r>
              <a:rPr lang="ru-RU" sz="1000" dirty="0">
                <a:solidFill>
                  <a:srgbClr val="00B0F0"/>
                </a:solidFill>
                <a:latin typeface="Times New Roman" pitchFamily="18" charset="0"/>
                <a:cs typeface="Times New Roman" pitchFamily="18" charset="0"/>
              </a:rPr>
              <a:t>. </a:t>
            </a:r>
            <a:r>
              <a:rPr lang="ru-RU" sz="1000" dirty="0" smtClean="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Еліміздегі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өзі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сияқты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екі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мың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училищенің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арасындағы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Бүкілодақтық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социалистік</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жарыста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озып</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шығып</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Үздік</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селолық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кәсіптік-техникалық</a:t>
            </a:r>
            <a:r>
              <a:rPr lang="ru-RU" sz="1000" dirty="0">
                <a:solidFill>
                  <a:srgbClr val="00B0F0"/>
                </a:solidFill>
                <a:latin typeface="Times New Roman" pitchFamily="18" charset="0"/>
                <a:cs typeface="Times New Roman" pitchFamily="18" charset="0"/>
              </a:rPr>
              <a:t> училище» </a:t>
            </a:r>
            <a:r>
              <a:rPr lang="ru-RU" sz="1000" dirty="0" err="1">
                <a:solidFill>
                  <a:srgbClr val="00B0F0"/>
                </a:solidFill>
                <a:latin typeface="Times New Roman" pitchFamily="18" charset="0"/>
                <a:cs typeface="Times New Roman" pitchFamily="18" charset="0"/>
              </a:rPr>
              <a:t>атағын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жеңіп</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алып</a:t>
            </a:r>
            <a:r>
              <a:rPr lang="ru-RU" sz="1000" dirty="0">
                <a:solidFill>
                  <a:srgbClr val="00B0F0"/>
                </a:solidFill>
                <a:latin typeface="Times New Roman" pitchFamily="18" charset="0"/>
                <a:cs typeface="Times New Roman" pitchFamily="18" charset="0"/>
              </a:rPr>
              <a:t> КСРО – </a:t>
            </a:r>
            <a:r>
              <a:rPr lang="ru-RU" sz="1000" dirty="0" err="1">
                <a:solidFill>
                  <a:srgbClr val="00B0F0"/>
                </a:solidFill>
                <a:latin typeface="Times New Roman" pitchFamily="18" charset="0"/>
                <a:cs typeface="Times New Roman" pitchFamily="18" charset="0"/>
              </a:rPr>
              <a:t>ның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Ауылшаруашылығы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министрлігінің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дипломымен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Қаз</a:t>
            </a:r>
            <a:r>
              <a:rPr lang="ru-RU" sz="1000" dirty="0">
                <a:solidFill>
                  <a:srgbClr val="00B0F0"/>
                </a:solidFill>
                <a:latin typeface="Times New Roman" pitchFamily="18" charset="0"/>
                <a:cs typeface="Times New Roman" pitchFamily="18" charset="0"/>
              </a:rPr>
              <a:t> КСР </a:t>
            </a:r>
            <a:r>
              <a:rPr lang="ru-RU" sz="1000" dirty="0" err="1">
                <a:solidFill>
                  <a:srgbClr val="00B0F0"/>
                </a:solidFill>
                <a:latin typeface="Times New Roman" pitchFamily="18" charset="0"/>
                <a:cs typeface="Times New Roman" pitchFamily="18" charset="0"/>
              </a:rPr>
              <a:t>Мемлекеттік</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комитетінің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Құрмет</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грамотасымен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марапатталған</a:t>
            </a:r>
            <a:r>
              <a:rPr lang="ru-RU" sz="1000" dirty="0" smtClean="0">
                <a:solidFill>
                  <a:srgbClr val="00B0F0"/>
                </a:solidFill>
                <a:latin typeface="Times New Roman" pitchFamily="18" charset="0"/>
                <a:cs typeface="Times New Roman" pitchFamily="18" charset="0"/>
              </a:rPr>
              <a:t>.</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Білім</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сапасын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арттыруда</a:t>
            </a:r>
            <a:r>
              <a:rPr lang="ru-RU" sz="1000" dirty="0">
                <a:solidFill>
                  <a:srgbClr val="00B0F0"/>
                </a:solidFill>
                <a:latin typeface="Times New Roman" pitchFamily="18" charset="0"/>
                <a:cs typeface="Times New Roman" pitchFamily="18" charset="0"/>
              </a:rPr>
              <a:t> және </a:t>
            </a:r>
            <a:r>
              <a:rPr lang="ru-RU" sz="1000" dirty="0" err="1">
                <a:solidFill>
                  <a:srgbClr val="00B0F0"/>
                </a:solidFill>
                <a:latin typeface="Times New Roman" pitchFamily="18" charset="0"/>
                <a:cs typeface="Times New Roman" pitchFamily="18" charset="0"/>
              </a:rPr>
              <a:t>жеке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тұлғаны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тәрбиелеуде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зор</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көрсеткіштері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арқасында</a:t>
            </a:r>
            <a:r>
              <a:rPr lang="ru-RU" sz="1000" dirty="0">
                <a:solidFill>
                  <a:srgbClr val="00B0F0"/>
                </a:solidFill>
                <a:latin typeface="Times New Roman" pitchFamily="18" charset="0"/>
                <a:cs typeface="Times New Roman" pitchFamily="18" charset="0"/>
              </a:rPr>
              <a:t>  1991 </a:t>
            </a:r>
            <a:r>
              <a:rPr lang="ru-RU" sz="1000" dirty="0" err="1">
                <a:solidFill>
                  <a:srgbClr val="00B0F0"/>
                </a:solidFill>
                <a:latin typeface="Times New Roman" pitchFamily="18" charset="0"/>
                <a:cs typeface="Times New Roman" pitchFamily="18" charset="0"/>
              </a:rPr>
              <a:t>жылы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сәуір</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айында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Президенттіміз</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Н.Ә.Назарбаев</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келіп</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училищенің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тыныс-тіршілігімен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танысқан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Училищенің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алғашқы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түлектерінің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бірі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Сарсенбаев</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Ешанхан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Социалистік</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Еңбек</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Ері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атағына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ие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болып</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омырауына</a:t>
            </a:r>
            <a:r>
              <a:rPr lang="ru-RU" sz="1000" dirty="0">
                <a:solidFill>
                  <a:srgbClr val="00B0F0"/>
                </a:solidFill>
                <a:latin typeface="Times New Roman" pitchFamily="18" charset="0"/>
                <a:cs typeface="Times New Roman" pitchFamily="18" charset="0"/>
              </a:rPr>
              <a:t> Октябрь </a:t>
            </a:r>
            <a:r>
              <a:rPr lang="ru-RU" sz="1000" dirty="0" err="1">
                <a:solidFill>
                  <a:srgbClr val="00B0F0"/>
                </a:solidFill>
                <a:latin typeface="Times New Roman" pitchFamily="18" charset="0"/>
                <a:cs typeface="Times New Roman" pitchFamily="18" charset="0"/>
              </a:rPr>
              <a:t>Революциясы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ордені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тағылған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Елге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танымал</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Сарсенбаевтың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ізбасарларының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есімі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облыс</a:t>
            </a:r>
            <a:r>
              <a:rPr lang="ru-RU" sz="1000" dirty="0">
                <a:solidFill>
                  <a:srgbClr val="00B0F0"/>
                </a:solidFill>
                <a:latin typeface="Times New Roman" pitchFamily="18" charset="0"/>
                <a:cs typeface="Times New Roman" pitchFamily="18" charset="0"/>
              </a:rPr>
              <a:t> және республика </a:t>
            </a:r>
            <a:r>
              <a:rPr lang="ru-RU" sz="1000" dirty="0" err="1">
                <a:solidFill>
                  <a:srgbClr val="00B0F0"/>
                </a:solidFill>
                <a:latin typeface="Times New Roman" pitchFamily="18" charset="0"/>
                <a:cs typeface="Times New Roman" pitchFamily="18" charset="0"/>
              </a:rPr>
              <a:t>көлеміне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белгілі</a:t>
            </a:r>
            <a:r>
              <a:rPr lang="ru-RU" sz="1000" dirty="0" smtClean="0">
                <a:solidFill>
                  <a:srgbClr val="00B0F0"/>
                </a:solidFill>
                <a:latin typeface="Times New Roman" pitchFamily="18" charset="0"/>
                <a:cs typeface="Times New Roman" pitchFamily="18" charset="0"/>
              </a:rPr>
              <a:t>.</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Олардың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арасында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майталман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механизаторлар</a:t>
            </a:r>
            <a:r>
              <a:rPr lang="ru-RU" sz="1000" dirty="0">
                <a:solidFill>
                  <a:srgbClr val="00B0F0"/>
                </a:solidFill>
                <a:latin typeface="Times New Roman" pitchFamily="18" charset="0"/>
                <a:cs typeface="Times New Roman" pitchFamily="18" charset="0"/>
              </a:rPr>
              <a:t>, Ленин және Октябрь </a:t>
            </a:r>
            <a:r>
              <a:rPr lang="ru-RU" sz="1000" dirty="0" err="1">
                <a:solidFill>
                  <a:srgbClr val="00B0F0"/>
                </a:solidFill>
                <a:latin typeface="Times New Roman" pitchFamily="18" charset="0"/>
                <a:cs typeface="Times New Roman" pitchFamily="18" charset="0"/>
              </a:rPr>
              <a:t>Революциясы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орденінің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иегерлері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Бекбосын</a:t>
            </a:r>
            <a:r>
              <a:rPr lang="ru-RU" sz="1000" dirty="0">
                <a:solidFill>
                  <a:srgbClr val="00B0F0"/>
                </a:solidFill>
                <a:latin typeface="Times New Roman" pitchFamily="18" charset="0"/>
                <a:cs typeface="Times New Roman" pitchFamily="18" charset="0"/>
              </a:rPr>
              <a:t> Алтаев, Иван Первых, Анатолий Пугачев, Ленин </a:t>
            </a:r>
            <a:r>
              <a:rPr lang="ru-RU" sz="1000" dirty="0" err="1">
                <a:solidFill>
                  <a:srgbClr val="00B0F0"/>
                </a:solidFill>
                <a:latin typeface="Times New Roman" pitchFamily="18" charset="0"/>
                <a:cs typeface="Times New Roman" pitchFamily="18" charset="0"/>
              </a:rPr>
              <a:t>орденінің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иегері</a:t>
            </a:r>
            <a:r>
              <a:rPr lang="ru-RU" sz="1000" dirty="0">
                <a:solidFill>
                  <a:srgbClr val="00B0F0"/>
                </a:solidFill>
                <a:latin typeface="Times New Roman" pitchFamily="18" charset="0"/>
                <a:cs typeface="Times New Roman" pitchFamily="18" charset="0"/>
              </a:rPr>
              <a:t> Григорий </a:t>
            </a:r>
            <a:r>
              <a:rPr lang="ru-RU" sz="1000" dirty="0" err="1">
                <a:solidFill>
                  <a:srgbClr val="00B0F0"/>
                </a:solidFill>
                <a:latin typeface="Times New Roman" pitchFamily="18" charset="0"/>
                <a:cs typeface="Times New Roman" pitchFamily="18" charset="0"/>
              </a:rPr>
              <a:t>Фошин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т.б</a:t>
            </a:r>
            <a:r>
              <a:rPr lang="ru-RU" sz="1000" dirty="0">
                <a:solidFill>
                  <a:srgbClr val="00B0F0"/>
                </a:solidFill>
                <a:latin typeface="Times New Roman" pitchFamily="18" charset="0"/>
                <a:cs typeface="Times New Roman" pitchFamily="18" charset="0"/>
              </a:rPr>
              <a:t>. бар</a:t>
            </a:r>
            <a:r>
              <a:rPr lang="ru-RU" sz="1000" dirty="0" smtClean="0">
                <a:solidFill>
                  <a:srgbClr val="00B0F0"/>
                </a:solidFill>
                <a:latin typeface="Times New Roman" pitchFamily="18" charset="0"/>
                <a:cs typeface="Times New Roman" pitchFamily="18" charset="0"/>
              </a:rPr>
              <a:t>.</a:t>
            </a:r>
          </a:p>
          <a:p>
            <a:pPr algn="ctr"/>
            <a:r>
              <a:rPr lang="ru-RU" sz="1000" i="1" dirty="0">
                <a:solidFill>
                  <a:srgbClr val="00B0F0"/>
                </a:solidFill>
                <a:latin typeface="Times New Roman" pitchFamily="18" charset="0"/>
                <a:cs typeface="Times New Roman" pitchFamily="18" charset="0"/>
              </a:rPr>
              <a:t> </a:t>
            </a:r>
            <a:r>
              <a:rPr lang="ru-RU" sz="1000" i="1" dirty="0" smtClean="0">
                <a:solidFill>
                  <a:srgbClr val="00B0F0"/>
                </a:solidFill>
                <a:latin typeface="Times New Roman" pitchFamily="18" charset="0"/>
                <a:cs typeface="Times New Roman" pitchFamily="18" charset="0"/>
              </a:rPr>
              <a:t>        (</a:t>
            </a:r>
            <a:r>
              <a:rPr lang="ru-RU" sz="1000" i="1" dirty="0" err="1" smtClean="0">
                <a:solidFill>
                  <a:srgbClr val="00B0F0"/>
                </a:solidFill>
                <a:latin typeface="Times New Roman" pitchFamily="18" charset="0"/>
                <a:cs typeface="Times New Roman" pitchFamily="18" charset="0"/>
              </a:rPr>
              <a:t>соны</a:t>
            </a:r>
            <a:r>
              <a:rPr lang="ru-RU" sz="1000" i="1" dirty="0" smtClean="0">
                <a:solidFill>
                  <a:srgbClr val="00B0F0"/>
                </a:solidFill>
                <a:latin typeface="Times New Roman" pitchFamily="18" charset="0"/>
                <a:cs typeface="Times New Roman" pitchFamily="18" charset="0"/>
              </a:rPr>
              <a:t> 3 </a:t>
            </a:r>
            <a:r>
              <a:rPr lang="ru-RU" sz="1000" i="1" dirty="0" err="1" smtClean="0">
                <a:solidFill>
                  <a:srgbClr val="00B0F0"/>
                </a:solidFill>
                <a:latin typeface="Times New Roman" pitchFamily="18" charset="0"/>
                <a:cs typeface="Times New Roman" pitchFamily="18" charset="0"/>
              </a:rPr>
              <a:t>бетте</a:t>
            </a:r>
            <a:r>
              <a:rPr lang="ru-RU" sz="1000" i="1" dirty="0" smtClean="0">
                <a:solidFill>
                  <a:srgbClr val="00B0F0"/>
                </a:solidFill>
                <a:latin typeface="Times New Roman" pitchFamily="18" charset="0"/>
                <a:cs typeface="Times New Roman" pitchFamily="18" charset="0"/>
              </a:rPr>
              <a:t>) </a:t>
            </a:r>
            <a:endParaRPr lang="ru-RU" sz="1000" i="1" dirty="0">
              <a:solidFill>
                <a:srgbClr val="00B0F0"/>
              </a:solidFill>
              <a:latin typeface="Times New Roman" pitchFamily="18" charset="0"/>
              <a:cs typeface="Times New Roman" pitchFamily="18" charset="0"/>
            </a:endParaRPr>
          </a:p>
        </p:txBody>
      </p:sp>
      <p:pic>
        <p:nvPicPr>
          <p:cNvPr id="9" name="Picture 2" descr="C:\Users\User\Desktop\дома-газета\Директордың жеке суреті\e022e38e-4bdd-4b6d-b46b-d244bb812f1c.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132" t="21629" r="8795" b="7807"/>
          <a:stretch/>
        </p:blipFill>
        <p:spPr bwMode="auto">
          <a:xfrm>
            <a:off x="6756078" y="2292121"/>
            <a:ext cx="1520589" cy="1424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2844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7971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User\Desktop\дома-газета\Тамыз кеңесінде колледж директоры Ы.Алтынсарин төсбелгісімен марапатталды\23ba2059-4c95-444d-8cbc-2d0a6cdf1364.jpg"/>
          <p:cNvPicPr>
            <a:picLocks noChangeAspect="1" noChangeArrowheads="1"/>
          </p:cNvPicPr>
          <p:nvPr/>
        </p:nvPicPr>
        <p:blipFill rotWithShape="1">
          <a:blip r:embed="rId3">
            <a:extLst>
              <a:ext uri="{28A0092B-C50C-407E-A947-70E740481C1C}">
                <a14:useLocalDpi xmlns:a14="http://schemas.microsoft.com/office/drawing/2010/main" val="0"/>
              </a:ext>
            </a:extLst>
          </a:blip>
          <a:srcRect l="22644" t="41806" r="28670" b="23721"/>
          <a:stretch/>
        </p:blipFill>
        <p:spPr bwMode="auto">
          <a:xfrm>
            <a:off x="321924" y="1916832"/>
            <a:ext cx="3642184" cy="43204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ser\Desktop\дома-газета\Тамыз кеңесінде колледж директоры Ы.Алтынсарин төсбелгісімен марапатталды\c1e9026f-6696-464b-ad32-25687346deff.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86" t="21631" r="10332" b="14038"/>
          <a:stretch/>
        </p:blipFill>
        <p:spPr bwMode="auto">
          <a:xfrm>
            <a:off x="4860032" y="1916832"/>
            <a:ext cx="3600400" cy="43204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688" y="116632"/>
            <a:ext cx="6624736" cy="1600438"/>
          </a:xfrm>
          <a:prstGeom prst="rect">
            <a:avLst/>
          </a:prstGeom>
          <a:noFill/>
        </p:spPr>
        <p:txBody>
          <a:bodyPr wrap="square" rtlCol="0">
            <a:spAutoFit/>
          </a:bodyPr>
          <a:lstStyle/>
          <a:p>
            <a:pPr algn="ctr"/>
            <a:r>
              <a:rPr lang="kk-KZ" sz="1400" dirty="0">
                <a:solidFill>
                  <a:srgbClr val="00B0F0"/>
                </a:solidFill>
                <a:latin typeface="Times New Roman" pitchFamily="18" charset="0"/>
                <a:cs typeface="Times New Roman" pitchFamily="18" charset="0"/>
              </a:rPr>
              <a:t> Қ</a:t>
            </a:r>
            <a:r>
              <a:rPr lang="kk-KZ" sz="1400" dirty="0" smtClean="0">
                <a:solidFill>
                  <a:srgbClr val="00B0F0"/>
                </a:solidFill>
                <a:latin typeface="Times New Roman" pitchFamily="18" charset="0"/>
                <a:cs typeface="Times New Roman" pitchFamily="18" charset="0"/>
              </a:rPr>
              <a:t>ұрметті әріптестер!</a:t>
            </a:r>
          </a:p>
          <a:p>
            <a:pPr algn="just"/>
            <a:r>
              <a:rPr lang="kk-KZ" sz="1400" dirty="0" smtClean="0">
                <a:solidFill>
                  <a:srgbClr val="00B0F0"/>
                </a:solidFill>
                <a:latin typeface="Times New Roman" pitchFamily="18" charset="0"/>
                <a:cs typeface="Times New Roman" pitchFamily="18" charset="0"/>
              </a:rPr>
              <a:t>        Алматы облысы білім беру қызметкерлерінің «Төртінші өнеркәсіптік революция жағдайындағы адами капитал» </a:t>
            </a:r>
            <a:r>
              <a:rPr lang="kk-KZ" sz="1400" dirty="0">
                <a:solidFill>
                  <a:srgbClr val="00B0F0"/>
                </a:solidFill>
                <a:latin typeface="Times New Roman" pitchFamily="18" charset="0"/>
                <a:cs typeface="Times New Roman" pitchFamily="18" charset="0"/>
              </a:rPr>
              <a:t>тамыз </a:t>
            </a:r>
            <a:r>
              <a:rPr lang="kk-KZ" sz="1400" dirty="0" smtClean="0">
                <a:solidFill>
                  <a:srgbClr val="00B0F0"/>
                </a:solidFill>
                <a:latin typeface="Times New Roman" pitchFamily="18" charset="0"/>
                <a:cs typeface="Times New Roman" pitchFamily="18" charset="0"/>
              </a:rPr>
              <a:t>кеңесінде Болат Бекбосынұлына </a:t>
            </a:r>
            <a:r>
              <a:rPr lang="kk-KZ" sz="1400" dirty="0">
                <a:solidFill>
                  <a:srgbClr val="00B0F0"/>
                </a:solidFill>
                <a:latin typeface="Times New Roman" pitchFamily="18" charset="0"/>
                <a:cs typeface="Times New Roman" pitchFamily="18" charset="0"/>
              </a:rPr>
              <a:t>қол жеткізген нақты нәтижелері </a:t>
            </a:r>
            <a:r>
              <a:rPr lang="kk-KZ" sz="1400" dirty="0" smtClean="0">
                <a:solidFill>
                  <a:srgbClr val="00B0F0"/>
                </a:solidFill>
                <a:latin typeface="Times New Roman" pitchFamily="18" charset="0"/>
                <a:cs typeface="Times New Roman" pitchFamily="18" charset="0"/>
              </a:rPr>
              <a:t>үшін Қазақстан </a:t>
            </a:r>
            <a:r>
              <a:rPr lang="kk-KZ" sz="1400" dirty="0">
                <a:solidFill>
                  <a:srgbClr val="00B0F0"/>
                </a:solidFill>
                <a:latin typeface="Times New Roman" pitchFamily="18" charset="0"/>
                <a:cs typeface="Times New Roman" pitchFamily="18" charset="0"/>
              </a:rPr>
              <a:t>Республикасы Білім және ғылым министрлігінің </a:t>
            </a:r>
            <a:r>
              <a:rPr lang="kk-KZ" sz="1400" dirty="0" smtClean="0">
                <a:solidFill>
                  <a:srgbClr val="00B0F0"/>
                </a:solidFill>
                <a:latin typeface="Times New Roman" pitchFamily="18" charset="0"/>
                <a:cs typeface="Times New Roman" pitchFamily="18" charset="0"/>
              </a:rPr>
              <a:t> «</a:t>
            </a:r>
            <a:r>
              <a:rPr lang="kk-KZ" sz="1400" dirty="0">
                <a:solidFill>
                  <a:srgbClr val="00B0F0"/>
                </a:solidFill>
                <a:latin typeface="Times New Roman" pitchFamily="18" charset="0"/>
                <a:cs typeface="Times New Roman" pitchFamily="18" charset="0"/>
              </a:rPr>
              <a:t>Ы.Алтынсарин» атындағы төс </a:t>
            </a:r>
            <a:r>
              <a:rPr lang="kk-KZ" sz="1400" dirty="0" smtClean="0">
                <a:solidFill>
                  <a:srgbClr val="00B0F0"/>
                </a:solidFill>
                <a:latin typeface="Times New Roman" pitchFamily="18" charset="0"/>
                <a:cs typeface="Times New Roman" pitchFamily="18" charset="0"/>
              </a:rPr>
              <a:t>белгісімен марапатталды</a:t>
            </a:r>
          </a:p>
          <a:p>
            <a:pPr algn="ctr"/>
            <a:endParaRPr lang="kk-KZ" sz="1400" dirty="0" smtClean="0">
              <a:solidFill>
                <a:srgbClr val="00B0F0"/>
              </a:solidFill>
              <a:latin typeface="Times New Roman" pitchFamily="18" charset="0"/>
              <a:cs typeface="Times New Roman" pitchFamily="18" charset="0"/>
            </a:endParaRPr>
          </a:p>
          <a:p>
            <a:pPr algn="ctr"/>
            <a:r>
              <a:rPr lang="kk-KZ" sz="1400" dirty="0" smtClean="0">
                <a:solidFill>
                  <a:srgbClr val="00B0F0"/>
                </a:solidFill>
                <a:latin typeface="Times New Roman" pitchFamily="18" charset="0"/>
                <a:cs typeface="Times New Roman" pitchFamily="18" charset="0"/>
              </a:rPr>
              <a:t>Құттықтаймыз !!!</a:t>
            </a:r>
            <a:endParaRPr lang="ru-RU" sz="2000"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1852412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2736304" cy="6709529"/>
          </a:xfrm>
          <a:prstGeom prst="rect">
            <a:avLst/>
          </a:prstGeom>
        </p:spPr>
        <p:txBody>
          <a:bodyPr wrap="square">
            <a:spAutoFit/>
          </a:bodyPr>
          <a:lstStyle/>
          <a:p>
            <a:pPr algn="ctr"/>
            <a:r>
              <a:rPr lang="kk-KZ" sz="1000" dirty="0" smtClean="0">
                <a:solidFill>
                  <a:srgbClr val="00B0F0"/>
                </a:solidFill>
                <a:latin typeface="Times New Roman" pitchFamily="18" charset="0"/>
                <a:cs typeface="Times New Roman" pitchFamily="18" charset="0"/>
              </a:rPr>
              <a:t>(басы 1 бетте)</a:t>
            </a:r>
            <a:endParaRPr lang="en-US" sz="1000" dirty="0" smtClean="0">
              <a:solidFill>
                <a:srgbClr val="00B0F0"/>
              </a:solidFill>
              <a:latin typeface="Times New Roman" pitchFamily="18" charset="0"/>
              <a:cs typeface="Times New Roman" pitchFamily="18" charset="0"/>
            </a:endParaRPr>
          </a:p>
          <a:p>
            <a:pPr algn="just"/>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Олардың</a:t>
            </a:r>
            <a:r>
              <a:rPr lang="ru-RU" sz="1000" dirty="0" smtClean="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арасында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майталман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механизаторлар</a:t>
            </a:r>
            <a:r>
              <a:rPr lang="ru-RU" sz="1000" dirty="0">
                <a:solidFill>
                  <a:srgbClr val="00B0F0"/>
                </a:solidFill>
                <a:latin typeface="Times New Roman" pitchFamily="18" charset="0"/>
                <a:cs typeface="Times New Roman" pitchFamily="18" charset="0"/>
              </a:rPr>
              <a:t>, Ленин және Октябрь </a:t>
            </a:r>
            <a:r>
              <a:rPr lang="ru-RU" sz="1000" dirty="0" err="1">
                <a:solidFill>
                  <a:srgbClr val="00B0F0"/>
                </a:solidFill>
                <a:latin typeface="Times New Roman" pitchFamily="18" charset="0"/>
                <a:cs typeface="Times New Roman" pitchFamily="18" charset="0"/>
              </a:rPr>
              <a:t>Революциясы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орденінің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иегерлері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Бекбосын</a:t>
            </a:r>
            <a:r>
              <a:rPr lang="ru-RU" sz="1000" dirty="0">
                <a:solidFill>
                  <a:srgbClr val="00B0F0"/>
                </a:solidFill>
                <a:latin typeface="Times New Roman" pitchFamily="18" charset="0"/>
                <a:cs typeface="Times New Roman" pitchFamily="18" charset="0"/>
              </a:rPr>
              <a:t> Алтаев, Иван Первых, Анатолий Пугачев, Ленин </a:t>
            </a:r>
            <a:r>
              <a:rPr lang="ru-RU" sz="1000" dirty="0" err="1">
                <a:solidFill>
                  <a:srgbClr val="00B0F0"/>
                </a:solidFill>
                <a:latin typeface="Times New Roman" pitchFamily="18" charset="0"/>
                <a:cs typeface="Times New Roman" pitchFamily="18" charset="0"/>
              </a:rPr>
              <a:t>орденінің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иегері</a:t>
            </a:r>
            <a:r>
              <a:rPr lang="ru-RU" sz="1000" dirty="0">
                <a:solidFill>
                  <a:srgbClr val="00B0F0"/>
                </a:solidFill>
                <a:latin typeface="Times New Roman" pitchFamily="18" charset="0"/>
                <a:cs typeface="Times New Roman" pitchFamily="18" charset="0"/>
              </a:rPr>
              <a:t> Григорий </a:t>
            </a:r>
            <a:r>
              <a:rPr lang="ru-RU" sz="1000" dirty="0" err="1">
                <a:solidFill>
                  <a:srgbClr val="00B0F0"/>
                </a:solidFill>
                <a:latin typeface="Times New Roman" pitchFamily="18" charset="0"/>
                <a:cs typeface="Times New Roman" pitchFamily="18" charset="0"/>
              </a:rPr>
              <a:t>Фошин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т.б</a:t>
            </a:r>
            <a:r>
              <a:rPr lang="ru-RU" sz="1000" dirty="0">
                <a:solidFill>
                  <a:srgbClr val="00B0F0"/>
                </a:solidFill>
                <a:latin typeface="Times New Roman" pitchFamily="18" charset="0"/>
                <a:cs typeface="Times New Roman" pitchFamily="18" charset="0"/>
              </a:rPr>
              <a:t>. бар.  </a:t>
            </a:r>
            <a:r>
              <a:rPr lang="ru-RU" sz="1000" dirty="0" err="1">
                <a:solidFill>
                  <a:srgbClr val="00B0F0"/>
                </a:solidFill>
                <a:latin typeface="Times New Roman" pitchFamily="18" charset="0"/>
                <a:cs typeface="Times New Roman" pitchFamily="18" charset="0"/>
              </a:rPr>
              <a:t>Қазақта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Көргенді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көш</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бастайды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дейді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Әртүрлі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жылдарда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кәсіптік</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колледждің</a:t>
            </a:r>
            <a:r>
              <a:rPr lang="ru-RU" sz="1000" dirty="0">
                <a:solidFill>
                  <a:srgbClr val="00B0F0"/>
                </a:solidFill>
                <a:latin typeface="Times New Roman" pitchFamily="18" charset="0"/>
                <a:cs typeface="Times New Roman" pitchFamily="18" charset="0"/>
              </a:rPr>
              <a:t>  оқу-</a:t>
            </a:r>
            <a:r>
              <a:rPr lang="ru-RU" sz="1000" dirty="0" err="1">
                <a:solidFill>
                  <a:srgbClr val="00B0F0"/>
                </a:solidFill>
                <a:latin typeface="Times New Roman" pitchFamily="18" charset="0"/>
                <a:cs typeface="Times New Roman" pitchFamily="18" charset="0"/>
              </a:rPr>
              <a:t>материалдық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базасын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нығайтуға</a:t>
            </a:r>
            <a:r>
              <a:rPr lang="ru-RU" sz="1000" dirty="0">
                <a:solidFill>
                  <a:srgbClr val="00B0F0"/>
                </a:solidFill>
                <a:latin typeface="Times New Roman" pitchFamily="18" charset="0"/>
                <a:cs typeface="Times New Roman" pitchFamily="18" charset="0"/>
              </a:rPr>
              <a:t> және оқу-</a:t>
            </a:r>
            <a:r>
              <a:rPr lang="ru-RU" sz="1000" dirty="0" err="1">
                <a:solidFill>
                  <a:srgbClr val="00B0F0"/>
                </a:solidFill>
                <a:latin typeface="Times New Roman" pitchFamily="18" charset="0"/>
                <a:cs typeface="Times New Roman" pitchFamily="18" charset="0"/>
              </a:rPr>
              <a:t>тәрбие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процесін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дамытуға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үлес</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қосқан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басшылар</a:t>
            </a:r>
            <a:r>
              <a:rPr lang="ru-RU" sz="1000" dirty="0">
                <a:solidFill>
                  <a:srgbClr val="00B0F0"/>
                </a:solidFill>
                <a:latin typeface="Times New Roman" pitchFamily="18" charset="0"/>
                <a:cs typeface="Times New Roman" pitchFamily="18" charset="0"/>
              </a:rPr>
              <a:t> аз </a:t>
            </a:r>
            <a:r>
              <a:rPr lang="ru-RU" sz="1000" dirty="0" err="1">
                <a:solidFill>
                  <a:srgbClr val="00B0F0"/>
                </a:solidFill>
                <a:latin typeface="Times New Roman" pitchFamily="18" charset="0"/>
                <a:cs typeface="Times New Roman" pitchFamily="18" charset="0"/>
              </a:rPr>
              <a:t>болған</a:t>
            </a:r>
            <a:r>
              <a:rPr lang="ru-RU" sz="1000" dirty="0">
                <a:solidFill>
                  <a:srgbClr val="00B0F0"/>
                </a:solidFill>
                <a:latin typeface="Times New Roman" pitchFamily="18" charset="0"/>
                <a:cs typeface="Times New Roman" pitchFamily="18" charset="0"/>
              </a:rPr>
              <a:t> жоқ. Ал колледж </a:t>
            </a:r>
            <a:r>
              <a:rPr lang="ru-RU" sz="1000" dirty="0" err="1">
                <a:solidFill>
                  <a:srgbClr val="00B0F0"/>
                </a:solidFill>
                <a:latin typeface="Times New Roman" pitchFamily="18" charset="0"/>
                <a:cs typeface="Times New Roman" pitchFamily="18" charset="0"/>
              </a:rPr>
              <a:t>діңгегінің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мықты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қалауына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орасан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үлес</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қосқан</a:t>
            </a:r>
            <a:r>
              <a:rPr lang="ru-RU" sz="1000" dirty="0">
                <a:solidFill>
                  <a:srgbClr val="00B0F0"/>
                </a:solidFill>
                <a:latin typeface="Times New Roman" pitchFamily="18" charset="0"/>
                <a:cs typeface="Times New Roman" pitchFamily="18" charset="0"/>
              </a:rPr>
              <a:t>, жарты </a:t>
            </a:r>
            <a:r>
              <a:rPr lang="ru-RU" sz="1000" dirty="0" err="1">
                <a:solidFill>
                  <a:srgbClr val="00B0F0"/>
                </a:solidFill>
                <a:latin typeface="Times New Roman" pitchFamily="18" charset="0"/>
                <a:cs typeface="Times New Roman" pitchFamily="18" charset="0"/>
              </a:rPr>
              <a:t>ғасырдай</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көшбастаушы</a:t>
            </a:r>
            <a:r>
              <a:rPr lang="ru-RU" sz="1000" dirty="0">
                <a:solidFill>
                  <a:srgbClr val="00B0F0"/>
                </a:solidFill>
                <a:latin typeface="Times New Roman" pitchFamily="18" charset="0"/>
                <a:cs typeface="Times New Roman" pitchFamily="18" charset="0"/>
              </a:rPr>
              <a:t> директор </a:t>
            </a:r>
            <a:r>
              <a:rPr lang="ru-RU" sz="1000" dirty="0" err="1">
                <a:solidFill>
                  <a:srgbClr val="00B0F0"/>
                </a:solidFill>
                <a:latin typeface="Times New Roman" pitchFamily="18" charset="0"/>
                <a:cs typeface="Times New Roman" pitchFamily="18" charset="0"/>
              </a:rPr>
              <a:t>Жұмаділ</a:t>
            </a:r>
            <a:r>
              <a:rPr lang="ru-RU" sz="1000" dirty="0">
                <a:solidFill>
                  <a:srgbClr val="00B0F0"/>
                </a:solidFill>
                <a:latin typeface="Times New Roman" pitchFamily="18" charset="0"/>
                <a:cs typeface="Times New Roman" pitchFamily="18" charset="0"/>
              </a:rPr>
              <a:t> Шаяхметов </a:t>
            </a:r>
            <a:r>
              <a:rPr lang="ru-RU" sz="1000" dirty="0" err="1">
                <a:solidFill>
                  <a:srgbClr val="00B0F0"/>
                </a:solidFill>
                <a:latin typeface="Times New Roman" pitchFamily="18" charset="0"/>
                <a:cs typeface="Times New Roman" pitchFamily="18" charset="0"/>
              </a:rPr>
              <a:t>туралы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ерекше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айтуға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болады</a:t>
            </a:r>
            <a:r>
              <a:rPr lang="ru-RU" sz="1000" dirty="0">
                <a:solidFill>
                  <a:srgbClr val="00B0F0"/>
                </a:solidFill>
                <a:latin typeface="Times New Roman" pitchFamily="18" charset="0"/>
                <a:cs typeface="Times New Roman" pitchFamily="18" charset="0"/>
              </a:rPr>
              <a:t>. </a:t>
            </a:r>
          </a:p>
          <a:p>
            <a:pPr algn="just"/>
            <a:r>
              <a:rPr lang="ru-RU" sz="1000" dirty="0" err="1">
                <a:solidFill>
                  <a:srgbClr val="00B0F0"/>
                </a:solidFill>
                <a:latin typeface="Times New Roman" pitchFamily="18" charset="0"/>
                <a:cs typeface="Times New Roman" pitchFamily="18" charset="0"/>
              </a:rPr>
              <a:t>Өмірде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өзіміздің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жетілуіміз-көбіне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ұстаздардың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еңбегі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деп</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қарастырамыз</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Ұстазы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жақсының</a:t>
            </a:r>
            <a:r>
              <a:rPr lang="ru-RU" sz="1000" dirty="0">
                <a:solidFill>
                  <a:srgbClr val="00B0F0"/>
                </a:solidFill>
                <a:latin typeface="Times New Roman" pitchFamily="18" charset="0"/>
                <a:cs typeface="Times New Roman" pitchFamily="18" charset="0"/>
              </a:rPr>
              <a:t> – </a:t>
            </a:r>
            <a:r>
              <a:rPr lang="ru-RU" sz="1000" dirty="0" err="1">
                <a:solidFill>
                  <a:srgbClr val="00B0F0"/>
                </a:solidFill>
                <a:latin typeface="Times New Roman" pitchFamily="18" charset="0"/>
                <a:cs typeface="Times New Roman" pitchFamily="18" charset="0"/>
              </a:rPr>
              <a:t>ұстамы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жақсы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демекші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Қазіргі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таңда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Қазақстан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Республикасының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білім</a:t>
            </a:r>
            <a:r>
              <a:rPr lang="ru-RU" sz="1000" dirty="0">
                <a:solidFill>
                  <a:srgbClr val="00B0F0"/>
                </a:solidFill>
                <a:latin typeface="Times New Roman" pitchFamily="18" charset="0"/>
                <a:cs typeface="Times New Roman" pitchFamily="18" charset="0"/>
              </a:rPr>
              <a:t> беру </a:t>
            </a:r>
            <a:r>
              <a:rPr lang="ru-RU" sz="1000" dirty="0" err="1">
                <a:solidFill>
                  <a:srgbClr val="00B0F0"/>
                </a:solidFill>
                <a:latin typeface="Times New Roman" pitchFamily="18" charset="0"/>
                <a:cs typeface="Times New Roman" pitchFamily="18" charset="0"/>
              </a:rPr>
              <a:t>ісінің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үздігі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Ы.Алтынсарин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төсбелгісінің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иегері</a:t>
            </a:r>
            <a:r>
              <a:rPr lang="ru-RU" sz="1000" dirty="0">
                <a:solidFill>
                  <a:srgbClr val="00B0F0"/>
                </a:solidFill>
                <a:latin typeface="Times New Roman" pitchFamily="18" charset="0"/>
                <a:cs typeface="Times New Roman" pitchFamily="18" charset="0"/>
              </a:rPr>
              <a:t>  Алтаев </a:t>
            </a:r>
            <a:r>
              <a:rPr lang="ru-RU" sz="1000" dirty="0" err="1">
                <a:solidFill>
                  <a:srgbClr val="00B0F0"/>
                </a:solidFill>
                <a:latin typeface="Times New Roman" pitchFamily="18" charset="0"/>
                <a:cs typeface="Times New Roman" pitchFamily="18" charset="0"/>
              </a:rPr>
              <a:t>Болат</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Бекбосынович</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бастаған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ұжымда</a:t>
            </a:r>
            <a:r>
              <a:rPr lang="ru-RU" sz="1000" dirty="0">
                <a:solidFill>
                  <a:srgbClr val="00B0F0"/>
                </a:solidFill>
                <a:latin typeface="Times New Roman" pitchFamily="18" charset="0"/>
                <a:cs typeface="Times New Roman" pitchFamily="18" charset="0"/>
              </a:rPr>
              <a:t> 1 </a:t>
            </a:r>
            <a:r>
              <a:rPr lang="ru-RU" sz="1000" dirty="0" smtClean="0">
                <a:solidFill>
                  <a:srgbClr val="00B0F0"/>
                </a:solidFill>
                <a:latin typeface="Times New Roman" pitchFamily="18" charset="0"/>
                <a:cs typeface="Times New Roman" pitchFamily="18" charset="0"/>
              </a:rPr>
              <a:t>Экономика </a:t>
            </a:r>
            <a:r>
              <a:rPr lang="ru-RU" sz="1000" dirty="0" err="1">
                <a:solidFill>
                  <a:srgbClr val="00B0F0"/>
                </a:solidFill>
                <a:latin typeface="Times New Roman" pitchFamily="18" charset="0"/>
                <a:cs typeface="Times New Roman" pitchFamily="18" charset="0"/>
              </a:rPr>
              <a:t>ғылымының</a:t>
            </a:r>
            <a:r>
              <a:rPr lang="ru-RU" sz="1000" dirty="0">
                <a:solidFill>
                  <a:srgbClr val="00B0F0"/>
                </a:solidFill>
                <a:latin typeface="Times New Roman" pitchFamily="18" charset="0"/>
                <a:cs typeface="Times New Roman" pitchFamily="18" charset="0"/>
              </a:rPr>
              <a:t> кандидаты, 5 магистрант, 19 </a:t>
            </a:r>
            <a:r>
              <a:rPr lang="ru-RU" sz="1000" dirty="0" err="1">
                <a:solidFill>
                  <a:srgbClr val="00B0F0"/>
                </a:solidFill>
                <a:latin typeface="Times New Roman" pitchFamily="18" charset="0"/>
                <a:cs typeface="Times New Roman" pitchFamily="18" charset="0"/>
              </a:rPr>
              <a:t>жоғары</a:t>
            </a:r>
            <a:r>
              <a:rPr lang="ru-RU" sz="1000" dirty="0">
                <a:solidFill>
                  <a:srgbClr val="00B0F0"/>
                </a:solidFill>
                <a:latin typeface="Times New Roman" pitchFamily="18" charset="0"/>
                <a:cs typeface="Times New Roman" pitchFamily="18" charset="0"/>
              </a:rPr>
              <a:t> және </a:t>
            </a:r>
            <a:r>
              <a:rPr lang="ru-RU" sz="1000" dirty="0" err="1">
                <a:solidFill>
                  <a:srgbClr val="00B0F0"/>
                </a:solidFill>
                <a:latin typeface="Times New Roman" pitchFamily="18" charset="0"/>
                <a:cs typeface="Times New Roman" pitchFamily="18" charset="0"/>
              </a:rPr>
              <a:t>бірініш</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санатты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оқытушылар</a:t>
            </a:r>
            <a:r>
              <a:rPr lang="ru-RU" sz="1000" dirty="0">
                <a:solidFill>
                  <a:srgbClr val="00B0F0"/>
                </a:solidFill>
                <a:latin typeface="Times New Roman" pitchFamily="18" charset="0"/>
                <a:cs typeface="Times New Roman" pitchFamily="18" charset="0"/>
              </a:rPr>
              <a:t> мен </a:t>
            </a:r>
            <a:r>
              <a:rPr lang="ru-RU" sz="1000" dirty="0" err="1">
                <a:solidFill>
                  <a:srgbClr val="00B0F0"/>
                </a:solidFill>
                <a:latin typeface="Times New Roman" pitchFamily="18" charset="0"/>
                <a:cs typeface="Times New Roman" pitchFamily="18" charset="0"/>
              </a:rPr>
              <a:t>өндірістік</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оқыту</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шеберлері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жұмыс</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істейді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Былтырғы</a:t>
            </a:r>
            <a:r>
              <a:rPr lang="ru-RU" sz="1000" dirty="0">
                <a:solidFill>
                  <a:srgbClr val="00B0F0"/>
                </a:solidFill>
                <a:latin typeface="Times New Roman" pitchFamily="18" charset="0"/>
                <a:cs typeface="Times New Roman" pitchFamily="18" charset="0"/>
              </a:rPr>
              <a:t> оқу </a:t>
            </a:r>
            <a:r>
              <a:rPr lang="ru-RU" sz="1000" dirty="0" err="1">
                <a:solidFill>
                  <a:srgbClr val="00B0F0"/>
                </a:solidFill>
                <a:latin typeface="Times New Roman" pitchFamily="18" charset="0"/>
                <a:cs typeface="Times New Roman" pitchFamily="18" charset="0"/>
              </a:rPr>
              <a:t>жылында</a:t>
            </a:r>
            <a:r>
              <a:rPr lang="ru-RU" sz="1000" dirty="0">
                <a:solidFill>
                  <a:srgbClr val="00B0F0"/>
                </a:solidFill>
                <a:latin typeface="Times New Roman" pitchFamily="18" charset="0"/>
                <a:cs typeface="Times New Roman" pitchFamily="18" charset="0"/>
              </a:rPr>
              <a:t> оқу </a:t>
            </a:r>
            <a:r>
              <a:rPr lang="ru-RU" sz="1000" dirty="0" err="1">
                <a:solidFill>
                  <a:srgbClr val="00B0F0"/>
                </a:solidFill>
                <a:latin typeface="Times New Roman" pitchFamily="18" charset="0"/>
                <a:cs typeface="Times New Roman" pitchFamily="18" charset="0"/>
              </a:rPr>
              <a:t>ғимаратымыз</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күрделі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жөндеуден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өтіп</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білім</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ошағының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имиджін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көтеру</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мақсатында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атқарылған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жұмыстар</a:t>
            </a:r>
            <a:r>
              <a:rPr lang="ru-RU" sz="1000" dirty="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біршама</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Колледждегі</a:t>
            </a:r>
            <a:r>
              <a:rPr lang="ru-RU" sz="1000" dirty="0" smtClean="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білім</a:t>
            </a:r>
            <a:r>
              <a:rPr lang="ru-RU" sz="1000" dirty="0">
                <a:solidFill>
                  <a:srgbClr val="00B0F0"/>
                </a:solidFill>
                <a:latin typeface="Times New Roman" pitchFamily="18" charset="0"/>
                <a:cs typeface="Times New Roman" pitchFamily="18" charset="0"/>
              </a:rPr>
              <a:t> беру </a:t>
            </a:r>
            <a:r>
              <a:rPr lang="ru-RU" sz="1000" dirty="0" err="1">
                <a:solidFill>
                  <a:srgbClr val="00B0F0"/>
                </a:solidFill>
                <a:latin typeface="Times New Roman" pitchFamily="18" charset="0"/>
                <a:cs typeface="Times New Roman" pitchFamily="18" charset="0"/>
              </a:rPr>
              <a:t>үрдісі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Қазақстан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Республикасында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Білім</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беруді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дамытудың</a:t>
            </a:r>
            <a:r>
              <a:rPr lang="ru-RU" sz="1000" dirty="0">
                <a:solidFill>
                  <a:srgbClr val="00B0F0"/>
                </a:solidFill>
                <a:latin typeface="Times New Roman" pitchFamily="18" charset="0"/>
                <a:cs typeface="Times New Roman" pitchFamily="18" charset="0"/>
              </a:rPr>
              <a:t> 2011-2020 </a:t>
            </a:r>
            <a:r>
              <a:rPr lang="ru-RU" sz="1000" dirty="0" err="1">
                <a:solidFill>
                  <a:srgbClr val="00B0F0"/>
                </a:solidFill>
                <a:latin typeface="Times New Roman" pitchFamily="18" charset="0"/>
                <a:cs typeface="Times New Roman" pitchFamily="18" charset="0"/>
              </a:rPr>
              <a:t>жылдарға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арналған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мемлекеттік</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бағдарламасына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сәйкес</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жүргізіледі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Колледждің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негізгі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міндеті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бәсекелестікке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қабілетті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мамандар</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дайындайтын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оқудың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инновациялық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технологияларын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ұтымды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пайдаланып</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материалды-техникалық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базаны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уақытылы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жаңартып</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техникалық</a:t>
            </a:r>
            <a:r>
              <a:rPr lang="ru-RU" sz="1000" dirty="0">
                <a:solidFill>
                  <a:srgbClr val="00B0F0"/>
                </a:solidFill>
                <a:latin typeface="Times New Roman" pitchFamily="18" charset="0"/>
                <a:cs typeface="Times New Roman" pitchFamily="18" charset="0"/>
              </a:rPr>
              <a:t> және </a:t>
            </a:r>
            <a:r>
              <a:rPr lang="ru-RU" sz="1000" dirty="0" err="1">
                <a:solidFill>
                  <a:srgbClr val="00B0F0"/>
                </a:solidFill>
                <a:latin typeface="Times New Roman" pitchFamily="18" charset="0"/>
                <a:cs typeface="Times New Roman" pitchFamily="18" charset="0"/>
              </a:rPr>
              <a:t>кәсіптік</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білім</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кеңістігінде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алдыңғы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қатардан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орын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алу</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болып</a:t>
            </a:r>
            <a:r>
              <a:rPr lang="ru-RU" sz="1000" dirty="0">
                <a:solidFill>
                  <a:srgbClr val="00B0F0"/>
                </a:solidFill>
                <a:latin typeface="Times New Roman" pitchFamily="18" charset="0"/>
                <a:cs typeface="Times New Roman" pitchFamily="18" charset="0"/>
              </a:rPr>
              <a:t> табылады.2018-2019 оқу </a:t>
            </a:r>
            <a:r>
              <a:rPr lang="ru-RU" sz="1000" dirty="0" err="1">
                <a:solidFill>
                  <a:srgbClr val="00B0F0"/>
                </a:solidFill>
                <a:latin typeface="Times New Roman" pitchFamily="18" charset="0"/>
                <a:cs typeface="Times New Roman" pitchFamily="18" charset="0"/>
              </a:rPr>
              <a:t>жылына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жоспарланған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қазіргі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заман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талабына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сай</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сұранысқа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ие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төмендегідей</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мамандықтар</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ашылды</a:t>
            </a:r>
            <a:r>
              <a:rPr lang="ru-RU" sz="1000" dirty="0">
                <a:solidFill>
                  <a:srgbClr val="00B0F0"/>
                </a:solidFill>
                <a:latin typeface="Times New Roman" pitchFamily="18" charset="0"/>
                <a:cs typeface="Times New Roman" pitchFamily="18" charset="0"/>
              </a:rPr>
              <a:t>. </a:t>
            </a:r>
          </a:p>
        </p:txBody>
      </p:sp>
      <p:sp>
        <p:nvSpPr>
          <p:cNvPr id="3" name="Прямоугольник 2"/>
          <p:cNvSpPr/>
          <p:nvPr/>
        </p:nvSpPr>
        <p:spPr>
          <a:xfrm>
            <a:off x="2987824" y="260648"/>
            <a:ext cx="2736304" cy="5786199"/>
          </a:xfrm>
          <a:prstGeom prst="rect">
            <a:avLst/>
          </a:prstGeom>
        </p:spPr>
        <p:txBody>
          <a:bodyPr wrap="square">
            <a:spAutoFit/>
          </a:bodyPr>
          <a:lstStyle/>
          <a:p>
            <a:r>
              <a:rPr lang="ru-RU" sz="1000" dirty="0" err="1">
                <a:solidFill>
                  <a:srgbClr val="00B0F0"/>
                </a:solidFill>
                <a:latin typeface="Times New Roman" pitchFamily="18" charset="0"/>
                <a:cs typeface="Times New Roman" pitchFamily="18" charset="0"/>
              </a:rPr>
              <a:t>Мамандығы</a:t>
            </a:r>
            <a:r>
              <a:rPr lang="ru-RU" sz="1000" dirty="0">
                <a:solidFill>
                  <a:srgbClr val="00B0F0"/>
                </a:solidFill>
                <a:latin typeface="Times New Roman" pitchFamily="18" charset="0"/>
                <a:cs typeface="Times New Roman" pitchFamily="18" charset="0"/>
              </a:rPr>
              <a:t>:</a:t>
            </a:r>
          </a:p>
          <a:p>
            <a:r>
              <a:rPr lang="ru-RU" sz="1000" dirty="0">
                <a:solidFill>
                  <a:srgbClr val="00B0F0"/>
                </a:solidFill>
                <a:latin typeface="Times New Roman" pitchFamily="18" charset="0"/>
                <a:cs typeface="Times New Roman" pitchFamily="18" charset="0"/>
              </a:rPr>
              <a:t>0503000-Слесарлық </a:t>
            </a:r>
            <a:r>
              <a:rPr lang="ru-RU" sz="1000" dirty="0" err="1">
                <a:solidFill>
                  <a:srgbClr val="00B0F0"/>
                </a:solidFill>
                <a:latin typeface="Times New Roman" pitchFamily="18" charset="0"/>
                <a:cs typeface="Times New Roman" pitchFamily="18" charset="0"/>
              </a:rPr>
              <a:t>іс</a:t>
            </a:r>
            <a:endParaRPr lang="ru-RU" sz="1000" dirty="0">
              <a:solidFill>
                <a:srgbClr val="00B0F0"/>
              </a:solidFill>
              <a:latin typeface="Times New Roman" pitchFamily="18" charset="0"/>
              <a:cs typeface="Times New Roman" pitchFamily="18" charset="0"/>
            </a:endParaRPr>
          </a:p>
          <a:p>
            <a:r>
              <a:rPr lang="ru-RU" sz="1000" dirty="0" err="1">
                <a:solidFill>
                  <a:srgbClr val="00B0F0"/>
                </a:solidFill>
                <a:latin typeface="Times New Roman" pitchFamily="18" charset="0"/>
                <a:cs typeface="Times New Roman" pitchFamily="18" charset="0"/>
              </a:rPr>
              <a:t>Біліктілік</a:t>
            </a:r>
            <a:r>
              <a:rPr lang="ru-RU" sz="1000" dirty="0">
                <a:solidFill>
                  <a:srgbClr val="00B0F0"/>
                </a:solidFill>
                <a:latin typeface="Times New Roman" pitchFamily="18" charset="0"/>
                <a:cs typeface="Times New Roman" pitchFamily="18" charset="0"/>
              </a:rPr>
              <a:t>:</a:t>
            </a:r>
          </a:p>
          <a:p>
            <a:r>
              <a:rPr lang="ru-RU" sz="1000" dirty="0">
                <a:solidFill>
                  <a:srgbClr val="00B0F0"/>
                </a:solidFill>
                <a:latin typeface="Times New Roman" pitchFamily="18" charset="0"/>
                <a:cs typeface="Times New Roman" pitchFamily="18" charset="0"/>
              </a:rPr>
              <a:t>0503012-Электр </a:t>
            </a:r>
            <a:r>
              <a:rPr lang="ru-RU" sz="1000" dirty="0" err="1">
                <a:solidFill>
                  <a:srgbClr val="00B0F0"/>
                </a:solidFill>
                <a:latin typeface="Times New Roman" pitchFamily="18" charset="0"/>
                <a:cs typeface="Times New Roman" pitchFamily="18" charset="0"/>
              </a:rPr>
              <a:t>құрал</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жабдықтарын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жөндеуші</a:t>
            </a:r>
            <a:r>
              <a:rPr lang="ru-RU" sz="1000" dirty="0">
                <a:solidFill>
                  <a:srgbClr val="00B0F0"/>
                </a:solidFill>
                <a:latin typeface="Times New Roman" pitchFamily="18" charset="0"/>
                <a:cs typeface="Times New Roman" pitchFamily="18" charset="0"/>
              </a:rPr>
              <a:t> слесарь-электрик</a:t>
            </a:r>
          </a:p>
          <a:p>
            <a:r>
              <a:rPr lang="ru-RU" sz="1000" dirty="0" err="1">
                <a:solidFill>
                  <a:srgbClr val="00B0F0"/>
                </a:solidFill>
                <a:latin typeface="Times New Roman" pitchFamily="18" charset="0"/>
                <a:cs typeface="Times New Roman" pitchFamily="18" charset="0"/>
              </a:rPr>
              <a:t>Мамандығы</a:t>
            </a:r>
            <a:r>
              <a:rPr lang="ru-RU" sz="1000" dirty="0">
                <a:solidFill>
                  <a:srgbClr val="00B0F0"/>
                </a:solidFill>
                <a:latin typeface="Times New Roman" pitchFamily="18" charset="0"/>
                <a:cs typeface="Times New Roman" pitchFamily="18" charset="0"/>
              </a:rPr>
              <a:t>:</a:t>
            </a:r>
          </a:p>
          <a:p>
            <a:r>
              <a:rPr lang="ru-RU" sz="1000" dirty="0">
                <a:solidFill>
                  <a:srgbClr val="00B0F0"/>
                </a:solidFill>
                <a:latin typeface="Times New Roman" pitchFamily="18" charset="0"/>
                <a:cs typeface="Times New Roman" pitchFamily="18" charset="0"/>
              </a:rPr>
              <a:t>0506000-Шаштараз және </a:t>
            </a:r>
            <a:r>
              <a:rPr lang="ru-RU" sz="1000" dirty="0" err="1">
                <a:solidFill>
                  <a:srgbClr val="00B0F0"/>
                </a:solidFill>
                <a:latin typeface="Times New Roman" pitchFamily="18" charset="0"/>
                <a:cs typeface="Times New Roman" pitchFamily="18" charset="0"/>
              </a:rPr>
              <a:t>сәндік</a:t>
            </a:r>
            <a:r>
              <a:rPr lang="ru-RU" sz="1000" dirty="0">
                <a:solidFill>
                  <a:srgbClr val="00B0F0"/>
                </a:solidFill>
                <a:latin typeface="Times New Roman" pitchFamily="18" charset="0"/>
                <a:cs typeface="Times New Roman" pitchFamily="18" charset="0"/>
              </a:rPr>
              <a:t> косметика</a:t>
            </a:r>
          </a:p>
          <a:p>
            <a:r>
              <a:rPr lang="ru-RU" sz="1000" dirty="0" err="1">
                <a:solidFill>
                  <a:srgbClr val="00B0F0"/>
                </a:solidFill>
                <a:latin typeface="Times New Roman" pitchFamily="18" charset="0"/>
                <a:cs typeface="Times New Roman" pitchFamily="18" charset="0"/>
              </a:rPr>
              <a:t>Біліктілік</a:t>
            </a:r>
            <a:r>
              <a:rPr lang="ru-RU" sz="1000" dirty="0">
                <a:solidFill>
                  <a:srgbClr val="00B0F0"/>
                </a:solidFill>
                <a:latin typeface="Times New Roman" pitchFamily="18" charset="0"/>
                <a:cs typeface="Times New Roman" pitchFamily="18" charset="0"/>
              </a:rPr>
              <a:t>:</a:t>
            </a:r>
          </a:p>
          <a:p>
            <a:r>
              <a:rPr lang="ru-RU" sz="1000" dirty="0">
                <a:solidFill>
                  <a:srgbClr val="00B0F0"/>
                </a:solidFill>
                <a:latin typeface="Times New Roman" pitchFamily="18" charset="0"/>
                <a:cs typeface="Times New Roman" pitchFamily="18" charset="0"/>
              </a:rPr>
              <a:t>0506012-Шаштараз-модельер</a:t>
            </a:r>
          </a:p>
          <a:p>
            <a:r>
              <a:rPr lang="ru-RU" sz="1000" dirty="0" err="1">
                <a:solidFill>
                  <a:srgbClr val="00B0F0"/>
                </a:solidFill>
                <a:latin typeface="Times New Roman" pitchFamily="18" charset="0"/>
                <a:cs typeface="Times New Roman" pitchFamily="18" charset="0"/>
              </a:rPr>
              <a:t>Мамандығы</a:t>
            </a:r>
            <a:r>
              <a:rPr lang="ru-RU" sz="1000" dirty="0">
                <a:solidFill>
                  <a:srgbClr val="00B0F0"/>
                </a:solidFill>
                <a:latin typeface="Times New Roman" pitchFamily="18" charset="0"/>
                <a:cs typeface="Times New Roman" pitchFamily="18" charset="0"/>
              </a:rPr>
              <a:t>: </a:t>
            </a:r>
          </a:p>
          <a:p>
            <a:r>
              <a:rPr lang="ru-RU" sz="1000" dirty="0">
                <a:solidFill>
                  <a:srgbClr val="00B0F0"/>
                </a:solidFill>
                <a:latin typeface="Times New Roman" pitchFamily="18" charset="0"/>
                <a:cs typeface="Times New Roman" pitchFamily="18" charset="0"/>
              </a:rPr>
              <a:t>1518000-«Ауыл </a:t>
            </a:r>
            <a:r>
              <a:rPr lang="ru-RU" sz="1000" dirty="0" err="1">
                <a:solidFill>
                  <a:srgbClr val="00B0F0"/>
                </a:solidFill>
                <a:latin typeface="Times New Roman" pitchFamily="18" charset="0"/>
                <a:cs typeface="Times New Roman" pitchFamily="18" charset="0"/>
              </a:rPr>
              <a:t>шаруашылығын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электрлендіру</a:t>
            </a:r>
            <a:r>
              <a:rPr lang="ru-RU" sz="1000" dirty="0">
                <a:solidFill>
                  <a:srgbClr val="00B0F0"/>
                </a:solidFill>
                <a:latin typeface="Times New Roman" pitchFamily="18" charset="0"/>
                <a:cs typeface="Times New Roman" pitchFamily="18" charset="0"/>
              </a:rPr>
              <a:t> және </a:t>
            </a:r>
            <a:r>
              <a:rPr lang="ru-RU" sz="1000" dirty="0" err="1">
                <a:solidFill>
                  <a:srgbClr val="00B0F0"/>
                </a:solidFill>
                <a:latin typeface="Times New Roman" pitchFamily="18" charset="0"/>
                <a:cs typeface="Times New Roman" pitchFamily="18" charset="0"/>
              </a:rPr>
              <a:t>автоматтандыру</a:t>
            </a:r>
            <a:r>
              <a:rPr lang="ru-RU" sz="1000" dirty="0">
                <a:solidFill>
                  <a:srgbClr val="00B0F0"/>
                </a:solidFill>
                <a:latin typeface="Times New Roman" pitchFamily="18" charset="0"/>
                <a:cs typeface="Times New Roman" pitchFamily="18" charset="0"/>
              </a:rPr>
              <a:t>»</a:t>
            </a:r>
          </a:p>
          <a:p>
            <a:r>
              <a:rPr lang="ru-RU" sz="1000" dirty="0" err="1">
                <a:solidFill>
                  <a:srgbClr val="00B0F0"/>
                </a:solidFill>
                <a:latin typeface="Times New Roman" pitchFamily="18" charset="0"/>
                <a:cs typeface="Times New Roman" pitchFamily="18" charset="0"/>
              </a:rPr>
              <a:t>Біліктілік</a:t>
            </a:r>
            <a:r>
              <a:rPr lang="ru-RU" sz="1000" dirty="0">
                <a:solidFill>
                  <a:srgbClr val="00B0F0"/>
                </a:solidFill>
                <a:latin typeface="Times New Roman" pitchFamily="18" charset="0"/>
                <a:cs typeface="Times New Roman" pitchFamily="18" charset="0"/>
              </a:rPr>
              <a:t>:</a:t>
            </a:r>
          </a:p>
          <a:p>
            <a:r>
              <a:rPr lang="ru-RU" sz="1000" dirty="0">
                <a:solidFill>
                  <a:srgbClr val="00B0F0"/>
                </a:solidFill>
                <a:latin typeface="Times New Roman" pitchFamily="18" charset="0"/>
                <a:cs typeface="Times New Roman" pitchFamily="18" charset="0"/>
              </a:rPr>
              <a:t>1518012- Электр </a:t>
            </a:r>
            <a:r>
              <a:rPr lang="ru-RU" sz="1000" dirty="0" err="1">
                <a:solidFill>
                  <a:srgbClr val="00B0F0"/>
                </a:solidFill>
                <a:latin typeface="Times New Roman" pitchFamily="18" charset="0"/>
                <a:cs typeface="Times New Roman" pitchFamily="18" charset="0"/>
              </a:rPr>
              <a:t>монтері</a:t>
            </a:r>
            <a:r>
              <a:rPr lang="ru-RU" sz="1000" dirty="0">
                <a:solidFill>
                  <a:srgbClr val="00B0F0"/>
                </a:solidFill>
                <a:latin typeface="Times New Roman" pitchFamily="18" charset="0"/>
                <a:cs typeface="Times New Roman" pitchFamily="18" charset="0"/>
              </a:rPr>
              <a:t> </a:t>
            </a:r>
          </a:p>
          <a:p>
            <a:r>
              <a:rPr lang="ru-RU" sz="1000" dirty="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Елбасының</a:t>
            </a:r>
            <a:r>
              <a:rPr lang="ru-RU" sz="1000" dirty="0" smtClean="0">
                <a:solidFill>
                  <a:srgbClr val="00B0F0"/>
                </a:solidFill>
                <a:latin typeface="Times New Roman" pitchFamily="18" charset="0"/>
                <a:cs typeface="Times New Roman" pitchFamily="18" charset="0"/>
              </a:rPr>
              <a:t> </a:t>
            </a:r>
            <a:r>
              <a:rPr lang="ru-RU" sz="1000" dirty="0">
                <a:solidFill>
                  <a:srgbClr val="00B0F0"/>
                </a:solidFill>
                <a:latin typeface="Times New Roman" pitchFamily="18" charset="0"/>
                <a:cs typeface="Times New Roman" pitchFamily="18" charset="0"/>
              </a:rPr>
              <a:t>«</a:t>
            </a:r>
            <a:r>
              <a:rPr lang="ru-RU" sz="1000" dirty="0" err="1">
                <a:solidFill>
                  <a:srgbClr val="00B0F0"/>
                </a:solidFill>
                <a:latin typeface="Times New Roman" pitchFamily="18" charset="0"/>
                <a:cs typeface="Times New Roman" pitchFamily="18" charset="0"/>
              </a:rPr>
              <a:t>Нұрлы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жол-болашаққа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бастар</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жол</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Жолдауы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біздің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барлық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бағыттарымыздың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бағдаршамы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іспетті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Колледждің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білім</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сапасының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деңгейін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көтеруде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оқытушылар</a:t>
            </a:r>
            <a:r>
              <a:rPr lang="ru-RU" sz="1000" dirty="0">
                <a:solidFill>
                  <a:srgbClr val="00B0F0"/>
                </a:solidFill>
                <a:latin typeface="Times New Roman" pitchFamily="18" charset="0"/>
                <a:cs typeface="Times New Roman" pitchFamily="18" charset="0"/>
              </a:rPr>
              <a:t> мен </a:t>
            </a:r>
            <a:r>
              <a:rPr lang="ru-RU" sz="1000" dirty="0" err="1">
                <a:solidFill>
                  <a:srgbClr val="00B0F0"/>
                </a:solidFill>
                <a:latin typeface="Times New Roman" pitchFamily="18" charset="0"/>
                <a:cs typeface="Times New Roman" pitchFamily="18" charset="0"/>
              </a:rPr>
              <a:t>білім</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алушылар</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өз</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үлестерін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қосуда</a:t>
            </a:r>
            <a:r>
              <a:rPr lang="ru-RU" sz="1000" dirty="0">
                <a:solidFill>
                  <a:srgbClr val="00B0F0"/>
                </a:solidFill>
                <a:latin typeface="Times New Roman" pitchFamily="18" charset="0"/>
                <a:cs typeface="Times New Roman" pitchFamily="18" charset="0"/>
              </a:rPr>
              <a:t>. </a:t>
            </a:r>
            <a:endParaRPr lang="ru-RU" sz="1000" dirty="0" smtClean="0">
              <a:solidFill>
                <a:srgbClr val="00B0F0"/>
              </a:solidFill>
              <a:latin typeface="Times New Roman" pitchFamily="18" charset="0"/>
              <a:cs typeface="Times New Roman" pitchFamily="18" charset="0"/>
            </a:endParaRPr>
          </a:p>
          <a:p>
            <a:r>
              <a:rPr lang="ru-RU" sz="1000" dirty="0" err="1" smtClean="0">
                <a:solidFill>
                  <a:srgbClr val="00B0F0"/>
                </a:solidFill>
                <a:latin typeface="Times New Roman" pitchFamily="18" charset="0"/>
                <a:cs typeface="Times New Roman" pitchFamily="18" charset="0"/>
              </a:rPr>
              <a:t>Бұрыннан</a:t>
            </a:r>
            <a:r>
              <a:rPr lang="ru-RU" sz="1000" dirty="0" smtClean="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келе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жатқан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мамандықтар</a:t>
            </a:r>
            <a:r>
              <a:rPr lang="ru-RU" sz="1000" dirty="0">
                <a:solidFill>
                  <a:srgbClr val="00B0F0"/>
                </a:solidFill>
                <a:latin typeface="Times New Roman" pitchFamily="18" charset="0"/>
                <a:cs typeface="Times New Roman" pitchFamily="18" charset="0"/>
              </a:rPr>
              <a:t>:</a:t>
            </a:r>
          </a:p>
          <a:p>
            <a:pPr algn="just"/>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Оқыту</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үрдісі</a:t>
            </a:r>
            <a:r>
              <a:rPr lang="ru-RU" sz="1000" dirty="0">
                <a:solidFill>
                  <a:srgbClr val="00B0F0"/>
                </a:solidFill>
                <a:latin typeface="Times New Roman" pitchFamily="18" charset="0"/>
                <a:cs typeface="Times New Roman" pitchFamily="18" charset="0"/>
              </a:rPr>
              <a:t> оқу </a:t>
            </a:r>
            <a:r>
              <a:rPr lang="ru-RU" sz="1000" dirty="0" err="1">
                <a:solidFill>
                  <a:srgbClr val="00B0F0"/>
                </a:solidFill>
                <a:latin typeface="Times New Roman" pitchFamily="18" charset="0"/>
                <a:cs typeface="Times New Roman" pitchFamily="18" charset="0"/>
              </a:rPr>
              <a:t>жоспарлары</a:t>
            </a:r>
            <a:r>
              <a:rPr lang="ru-RU" sz="1000" dirty="0">
                <a:solidFill>
                  <a:srgbClr val="00B0F0"/>
                </a:solidFill>
                <a:latin typeface="Times New Roman" pitchFamily="18" charset="0"/>
                <a:cs typeface="Times New Roman" pitchFamily="18" charset="0"/>
              </a:rPr>
              <a:t> мен  </a:t>
            </a:r>
            <a:r>
              <a:rPr lang="ru-RU" sz="1000" dirty="0" err="1">
                <a:solidFill>
                  <a:srgbClr val="00B0F0"/>
                </a:solidFill>
                <a:latin typeface="Times New Roman" pitchFamily="18" charset="0"/>
                <a:cs typeface="Times New Roman" pitchFamily="18" charset="0"/>
              </a:rPr>
              <a:t>бағдарламаларына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сәйкес</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келесі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мамандық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бойынша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жүргізілді</a:t>
            </a:r>
            <a:r>
              <a:rPr lang="ru-RU" sz="1000" dirty="0" smtClean="0">
                <a:solidFill>
                  <a:srgbClr val="00B0F0"/>
                </a:solidFill>
                <a:latin typeface="Times New Roman" pitchFamily="18" charset="0"/>
                <a:cs typeface="Times New Roman" pitchFamily="18" charset="0"/>
              </a:rPr>
              <a:t>:</a:t>
            </a:r>
          </a:p>
          <a:p>
            <a:r>
              <a:rPr lang="ru-RU" sz="1000" dirty="0" err="1" smtClean="0">
                <a:solidFill>
                  <a:srgbClr val="00B0F0"/>
                </a:solidFill>
                <a:latin typeface="Times New Roman" pitchFamily="18" charset="0"/>
                <a:cs typeface="Times New Roman" pitchFamily="18" charset="0"/>
              </a:rPr>
              <a:t>Мамандығы</a:t>
            </a:r>
            <a:r>
              <a:rPr lang="ru-RU" sz="1000" dirty="0">
                <a:solidFill>
                  <a:srgbClr val="00B0F0"/>
                </a:solidFill>
                <a:latin typeface="Times New Roman" pitchFamily="18" charset="0"/>
                <a:cs typeface="Times New Roman" pitchFamily="18" charset="0"/>
              </a:rPr>
              <a:t>: </a:t>
            </a:r>
          </a:p>
          <a:p>
            <a:r>
              <a:rPr lang="ru-RU" sz="1000" dirty="0">
                <a:solidFill>
                  <a:srgbClr val="00B0F0"/>
                </a:solidFill>
                <a:latin typeface="Times New Roman" pitchFamily="18" charset="0"/>
                <a:cs typeface="Times New Roman" pitchFamily="18" charset="0"/>
              </a:rPr>
              <a:t>0508000-Тамақтандыруды </a:t>
            </a:r>
            <a:r>
              <a:rPr lang="ru-RU" sz="1000" dirty="0" err="1">
                <a:solidFill>
                  <a:srgbClr val="00B0F0"/>
                </a:solidFill>
                <a:latin typeface="Times New Roman" pitchFamily="18" charset="0"/>
                <a:cs typeface="Times New Roman" pitchFamily="18" charset="0"/>
              </a:rPr>
              <a:t>ұйымдастыру</a:t>
            </a:r>
            <a:endParaRPr lang="ru-RU" sz="1000" dirty="0">
              <a:solidFill>
                <a:srgbClr val="00B0F0"/>
              </a:solidFill>
              <a:latin typeface="Times New Roman" pitchFamily="18" charset="0"/>
              <a:cs typeface="Times New Roman" pitchFamily="18" charset="0"/>
            </a:endParaRPr>
          </a:p>
          <a:p>
            <a:r>
              <a:rPr lang="ru-RU" sz="1000" dirty="0" err="1">
                <a:solidFill>
                  <a:srgbClr val="00B0F0"/>
                </a:solidFill>
                <a:latin typeface="Times New Roman" pitchFamily="18" charset="0"/>
                <a:cs typeface="Times New Roman" pitchFamily="18" charset="0"/>
              </a:rPr>
              <a:t>Біліктілік</a:t>
            </a:r>
            <a:r>
              <a:rPr lang="ru-RU" sz="1000" dirty="0">
                <a:solidFill>
                  <a:srgbClr val="00B0F0"/>
                </a:solidFill>
                <a:latin typeface="Times New Roman" pitchFamily="18" charset="0"/>
                <a:cs typeface="Times New Roman" pitchFamily="18" charset="0"/>
              </a:rPr>
              <a:t>:</a:t>
            </a:r>
          </a:p>
          <a:p>
            <a:r>
              <a:rPr lang="ru-RU" sz="1000" dirty="0">
                <a:solidFill>
                  <a:srgbClr val="00B0F0"/>
                </a:solidFill>
                <a:latin typeface="Times New Roman" pitchFamily="18" charset="0"/>
                <a:cs typeface="Times New Roman" pitchFamily="18" charset="0"/>
              </a:rPr>
              <a:t>0508012-Аспаз</a:t>
            </a:r>
          </a:p>
          <a:p>
            <a:r>
              <a:rPr lang="ru-RU" sz="1000" dirty="0" err="1">
                <a:solidFill>
                  <a:srgbClr val="00B0F0"/>
                </a:solidFill>
                <a:latin typeface="Times New Roman" pitchFamily="18" charset="0"/>
                <a:cs typeface="Times New Roman" pitchFamily="18" charset="0"/>
              </a:rPr>
              <a:t>Мамандығы</a:t>
            </a:r>
            <a:r>
              <a:rPr lang="ru-RU" sz="1000" dirty="0">
                <a:solidFill>
                  <a:srgbClr val="00B0F0"/>
                </a:solidFill>
                <a:latin typeface="Times New Roman" pitchFamily="18" charset="0"/>
                <a:cs typeface="Times New Roman" pitchFamily="18" charset="0"/>
              </a:rPr>
              <a:t>:</a:t>
            </a:r>
          </a:p>
          <a:p>
            <a:r>
              <a:rPr lang="ru-RU" sz="1000" dirty="0" smtClean="0">
                <a:solidFill>
                  <a:srgbClr val="00B0F0"/>
                </a:solidFill>
                <a:latin typeface="Times New Roman" pitchFamily="18" charset="0"/>
                <a:cs typeface="Times New Roman" pitchFamily="18" charset="0"/>
              </a:rPr>
              <a:t>1114000-Дәнекерлеу </a:t>
            </a:r>
            <a:r>
              <a:rPr lang="ru-RU" sz="1000" dirty="0" err="1">
                <a:solidFill>
                  <a:srgbClr val="00B0F0"/>
                </a:solidFill>
                <a:latin typeface="Times New Roman" pitchFamily="18" charset="0"/>
                <a:cs typeface="Times New Roman" pitchFamily="18" charset="0"/>
              </a:rPr>
              <a:t>ісі</a:t>
            </a:r>
            <a:endParaRPr lang="ru-RU" sz="1000" dirty="0">
              <a:solidFill>
                <a:srgbClr val="00B0F0"/>
              </a:solidFill>
              <a:latin typeface="Times New Roman" pitchFamily="18" charset="0"/>
              <a:cs typeface="Times New Roman" pitchFamily="18" charset="0"/>
            </a:endParaRPr>
          </a:p>
          <a:p>
            <a:r>
              <a:rPr lang="ru-RU" sz="1000" dirty="0" err="1">
                <a:solidFill>
                  <a:srgbClr val="00B0F0"/>
                </a:solidFill>
                <a:latin typeface="Times New Roman" pitchFamily="18" charset="0"/>
                <a:cs typeface="Times New Roman" pitchFamily="18" charset="0"/>
              </a:rPr>
              <a:t>Біліктілік</a:t>
            </a:r>
            <a:r>
              <a:rPr lang="ru-RU" sz="1000" dirty="0">
                <a:solidFill>
                  <a:srgbClr val="00B0F0"/>
                </a:solidFill>
                <a:latin typeface="Times New Roman" pitchFamily="18" charset="0"/>
                <a:cs typeface="Times New Roman" pitchFamily="18" charset="0"/>
              </a:rPr>
              <a:t>:</a:t>
            </a:r>
          </a:p>
          <a:p>
            <a:r>
              <a:rPr lang="ru-RU" sz="1000" dirty="0">
                <a:solidFill>
                  <a:srgbClr val="00B0F0"/>
                </a:solidFill>
                <a:latin typeface="Times New Roman" pitchFamily="18" charset="0"/>
                <a:cs typeface="Times New Roman" pitchFamily="18" charset="0"/>
              </a:rPr>
              <a:t>1114042-Электр </a:t>
            </a:r>
            <a:r>
              <a:rPr lang="ru-RU" sz="1000" dirty="0" err="1">
                <a:solidFill>
                  <a:srgbClr val="00B0F0"/>
                </a:solidFill>
                <a:latin typeface="Times New Roman" pitchFamily="18" charset="0"/>
                <a:cs typeface="Times New Roman" pitchFamily="18" charset="0"/>
              </a:rPr>
              <a:t>газымен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дәнекерлеуші</a:t>
            </a:r>
            <a:endParaRPr lang="ru-RU" sz="1000" dirty="0">
              <a:solidFill>
                <a:srgbClr val="00B0F0"/>
              </a:solidFill>
              <a:latin typeface="Times New Roman" pitchFamily="18" charset="0"/>
              <a:cs typeface="Times New Roman" pitchFamily="18" charset="0"/>
            </a:endParaRPr>
          </a:p>
          <a:p>
            <a:r>
              <a:rPr lang="ru-RU" sz="1000" dirty="0" err="1">
                <a:solidFill>
                  <a:srgbClr val="00B0F0"/>
                </a:solidFill>
                <a:latin typeface="Times New Roman" pitchFamily="18" charset="0"/>
                <a:cs typeface="Times New Roman" pitchFamily="18" charset="0"/>
              </a:rPr>
              <a:t>Мамандығы</a:t>
            </a:r>
            <a:r>
              <a:rPr lang="ru-RU" sz="1000" dirty="0">
                <a:solidFill>
                  <a:srgbClr val="00B0F0"/>
                </a:solidFill>
                <a:latin typeface="Times New Roman" pitchFamily="18" charset="0"/>
                <a:cs typeface="Times New Roman" pitchFamily="18" charset="0"/>
              </a:rPr>
              <a:t>:</a:t>
            </a:r>
          </a:p>
          <a:p>
            <a:r>
              <a:rPr lang="ru-RU" sz="1000" dirty="0">
                <a:solidFill>
                  <a:srgbClr val="00B0F0"/>
                </a:solidFill>
                <a:latin typeface="Times New Roman" pitchFamily="18" charset="0"/>
                <a:cs typeface="Times New Roman" pitchFamily="18" charset="0"/>
              </a:rPr>
              <a:t>1504000- Фермер </a:t>
            </a:r>
            <a:r>
              <a:rPr lang="ru-RU" sz="1000" dirty="0" err="1">
                <a:solidFill>
                  <a:srgbClr val="00B0F0"/>
                </a:solidFill>
                <a:latin typeface="Times New Roman" pitchFamily="18" charset="0"/>
                <a:cs typeface="Times New Roman" pitchFamily="18" charset="0"/>
              </a:rPr>
              <a:t>шаруашылығы</a:t>
            </a:r>
            <a:endParaRPr lang="ru-RU" sz="1000" dirty="0">
              <a:solidFill>
                <a:srgbClr val="00B0F0"/>
              </a:solidFill>
              <a:latin typeface="Times New Roman" pitchFamily="18" charset="0"/>
              <a:cs typeface="Times New Roman" pitchFamily="18" charset="0"/>
            </a:endParaRPr>
          </a:p>
          <a:p>
            <a:r>
              <a:rPr lang="ru-RU" sz="1000" dirty="0" err="1">
                <a:solidFill>
                  <a:srgbClr val="00B0F0"/>
                </a:solidFill>
                <a:latin typeface="Times New Roman" pitchFamily="18" charset="0"/>
                <a:cs typeface="Times New Roman" pitchFamily="18" charset="0"/>
              </a:rPr>
              <a:t>Біліктілік</a:t>
            </a:r>
            <a:r>
              <a:rPr lang="ru-RU" sz="1000" dirty="0">
                <a:solidFill>
                  <a:srgbClr val="00B0F0"/>
                </a:solidFill>
                <a:latin typeface="Times New Roman" pitchFamily="18" charset="0"/>
                <a:cs typeface="Times New Roman" pitchFamily="18" charset="0"/>
              </a:rPr>
              <a:t>:</a:t>
            </a:r>
          </a:p>
          <a:p>
            <a:r>
              <a:rPr lang="ru-RU" sz="1000" dirty="0">
                <a:solidFill>
                  <a:srgbClr val="00B0F0"/>
                </a:solidFill>
                <a:latin typeface="Times New Roman" pitchFamily="18" charset="0"/>
                <a:cs typeface="Times New Roman" pitchFamily="18" charset="0"/>
              </a:rPr>
              <a:t>1504062-Ауыл </a:t>
            </a:r>
            <a:r>
              <a:rPr lang="ru-RU" sz="1000" dirty="0" err="1">
                <a:solidFill>
                  <a:srgbClr val="00B0F0"/>
                </a:solidFill>
                <a:latin typeface="Times New Roman" pitchFamily="18" charset="0"/>
                <a:cs typeface="Times New Roman" pitchFamily="18" charset="0"/>
              </a:rPr>
              <a:t>шаруашылық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өндірісіндегі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тракторшы</a:t>
            </a:r>
            <a:r>
              <a:rPr lang="ru-RU" sz="1000" dirty="0">
                <a:solidFill>
                  <a:srgbClr val="00B0F0"/>
                </a:solidFill>
                <a:latin typeface="Times New Roman" pitchFamily="18" charset="0"/>
                <a:cs typeface="Times New Roman" pitchFamily="18" charset="0"/>
              </a:rPr>
              <a:t>-машинист</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3900" y="5362771"/>
            <a:ext cx="180020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3385" y="4581128"/>
            <a:ext cx="1922605" cy="133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052124" y="179464"/>
            <a:ext cx="2462534" cy="369332"/>
          </a:xfrm>
          <a:prstGeom prst="rect">
            <a:avLst/>
          </a:prstGeom>
        </p:spPr>
        <p:txBody>
          <a:bodyPr wrap="none">
            <a:spAutoFit/>
          </a:bodyPr>
          <a:lstStyle/>
          <a:p>
            <a:pPr algn="ctr"/>
            <a:r>
              <a:rPr lang="kk-KZ" dirty="0" smtClean="0">
                <a:solidFill>
                  <a:srgbClr val="FF0000"/>
                </a:solidFill>
                <a:latin typeface="Times New Roman" pitchFamily="18" charset="0"/>
                <a:cs typeface="Times New Roman" pitchFamily="18" charset="0"/>
              </a:rPr>
              <a:t>1-Қыркүйек  білім күні</a:t>
            </a:r>
            <a:endParaRPr lang="ru-RU" dirty="0">
              <a:solidFill>
                <a:srgbClr val="FF0000"/>
              </a:solidFill>
              <a:latin typeface="Times New Roman" pitchFamily="18" charset="0"/>
              <a:cs typeface="Times New Roman" pitchFamily="18" charset="0"/>
            </a:endParaRPr>
          </a:p>
        </p:txBody>
      </p:sp>
      <p:sp>
        <p:nvSpPr>
          <p:cNvPr id="5" name="TextBox 4"/>
          <p:cNvSpPr txBox="1"/>
          <p:nvPr/>
        </p:nvSpPr>
        <p:spPr>
          <a:xfrm>
            <a:off x="5724129" y="2636912"/>
            <a:ext cx="3363924" cy="461665"/>
          </a:xfrm>
          <a:prstGeom prst="rect">
            <a:avLst/>
          </a:prstGeom>
          <a:noFill/>
        </p:spPr>
        <p:txBody>
          <a:bodyPr wrap="square" rtlCol="0">
            <a:spAutoFit/>
          </a:bodyPr>
          <a:lstStyle/>
          <a:p>
            <a:pPr algn="ctr"/>
            <a:r>
              <a:rPr lang="kk-KZ" sz="1200" dirty="0" smtClean="0">
                <a:solidFill>
                  <a:srgbClr val="00B0F0"/>
                </a:solidFill>
                <a:latin typeface="Times New Roman" pitchFamily="18" charset="0"/>
                <a:cs typeface="Times New Roman" pitchFamily="18" charset="0"/>
              </a:rPr>
              <a:t>Құрметті ата – аналар, аяулы ұстаздар, қымбатты студенттер! </a:t>
            </a:r>
            <a:endParaRPr lang="ru-RU" sz="1200" dirty="0">
              <a:solidFill>
                <a:srgbClr val="00B0F0"/>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572" y="1"/>
            <a:ext cx="3384375"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3263" y="1068210"/>
            <a:ext cx="3384376" cy="1568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5712910" y="3085190"/>
            <a:ext cx="3308818" cy="1384995"/>
          </a:xfrm>
          <a:prstGeom prst="rect">
            <a:avLst/>
          </a:prstGeom>
        </p:spPr>
        <p:txBody>
          <a:bodyPr wrap="square">
            <a:spAutoFit/>
          </a:bodyPr>
          <a:lstStyle/>
          <a:p>
            <a:pPr algn="just"/>
            <a:r>
              <a:rPr lang="ru-RU" sz="1200" dirty="0" smtClean="0">
                <a:solidFill>
                  <a:srgbClr val="00B0F0"/>
                </a:solidFill>
                <a:latin typeface="Times New Roman" pitchFamily="18" charset="0"/>
                <a:cs typeface="Times New Roman" pitchFamily="18" charset="0"/>
              </a:rPr>
              <a:t>      </a:t>
            </a:r>
            <a:r>
              <a:rPr lang="ru-RU" sz="1200" dirty="0" err="1" smtClean="0">
                <a:solidFill>
                  <a:srgbClr val="00B0F0"/>
                </a:solidFill>
                <a:latin typeface="Times New Roman" pitchFamily="18" charset="0"/>
                <a:cs typeface="Times New Roman" pitchFamily="18" charset="0"/>
              </a:rPr>
              <a:t>Сіздерге</a:t>
            </a:r>
            <a:r>
              <a:rPr lang="ru-RU" sz="1200" dirty="0" smtClean="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бүгінгі</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ерекше</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жайма</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шуақ</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күні</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жақсы</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көңіл</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күй</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жаңа</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жетістіктер</a:t>
            </a:r>
            <a:r>
              <a:rPr lang="ru-RU" sz="1200" dirty="0">
                <a:solidFill>
                  <a:srgbClr val="00B0F0"/>
                </a:solidFill>
                <a:latin typeface="Times New Roman" pitchFamily="18" charset="0"/>
                <a:cs typeface="Times New Roman" pitchFamily="18" charset="0"/>
              </a:rPr>
              <a:t> мен </a:t>
            </a:r>
            <a:r>
              <a:rPr lang="ru-RU" sz="1200" dirty="0" err="1">
                <a:solidFill>
                  <a:srgbClr val="00B0F0"/>
                </a:solidFill>
                <a:latin typeface="Times New Roman" pitchFamily="18" charset="0"/>
                <a:cs typeface="Times New Roman" pitchFamily="18" charset="0"/>
              </a:rPr>
              <a:t>ашылуларға</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ұдайы</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ізденіс</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шығармашылық</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мықты</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денсаулық</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және</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жаңа</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бастамаларда</a:t>
            </a:r>
            <a:r>
              <a:rPr lang="ru-RU" sz="1200" dirty="0">
                <a:solidFill>
                  <a:srgbClr val="00B0F0"/>
                </a:solidFill>
                <a:latin typeface="Times New Roman" pitchFamily="18" charset="0"/>
                <a:cs typeface="Times New Roman" pitchFamily="18" charset="0"/>
              </a:rPr>
              <a:t> тек </a:t>
            </a:r>
            <a:r>
              <a:rPr lang="ru-RU" sz="1200" dirty="0" err="1">
                <a:solidFill>
                  <a:srgbClr val="00B0F0"/>
                </a:solidFill>
                <a:latin typeface="Times New Roman" pitchFamily="18" charset="0"/>
                <a:cs typeface="Times New Roman" pitchFamily="18" charset="0"/>
              </a:rPr>
              <a:t>қана</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сәттілік</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тілеймін</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Бүгінгі</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күн</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Сіздер</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үшін</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өзі</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армандаған</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мамандыққа</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қол</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жеткізген</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студенттердің</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үлкен</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үміттер</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күні</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болсын</a:t>
            </a:r>
            <a:r>
              <a:rPr lang="ru-RU" sz="1200" dirty="0">
                <a:solidFill>
                  <a:srgbClr val="00B0F0"/>
                </a:solidFill>
                <a:latin typeface="Times New Roman" pitchFamily="18" charset="0"/>
                <a:cs typeface="Times New Roman" pitchFamily="18" charset="0"/>
              </a:rPr>
              <a:t>!</a:t>
            </a:r>
          </a:p>
        </p:txBody>
      </p:sp>
    </p:spTree>
    <p:extLst>
      <p:ext uri="{BB962C8B-B14F-4D97-AF65-F5344CB8AC3E}">
        <p14:creationId xmlns:p14="http://schemas.microsoft.com/office/powerpoint/2010/main" val="32202849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sers\User\Desktop\дома-газета\Аудан əкімі Бағдат Байшалұлының колледжді аралауы\9f4dd91a-a6ba-4470-bee0-542843337300.jpg"/>
          <p:cNvPicPr>
            <a:picLocks noChangeAspect="1" noChangeArrowheads="1"/>
          </p:cNvPicPr>
          <p:nvPr/>
        </p:nvPicPr>
        <p:blipFill rotWithShape="1">
          <a:blip r:embed="rId2">
            <a:extLst>
              <a:ext uri="{28A0092B-C50C-407E-A947-70E740481C1C}">
                <a14:useLocalDpi xmlns:a14="http://schemas.microsoft.com/office/drawing/2010/main" val="0"/>
              </a:ext>
            </a:extLst>
          </a:blip>
          <a:srcRect l="33926" t="16324" r="7196" b="30966"/>
          <a:stretch/>
        </p:blipFill>
        <p:spPr bwMode="auto">
          <a:xfrm>
            <a:off x="179511" y="4102515"/>
            <a:ext cx="2733271" cy="2443831"/>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User\Desktop\дома-газета\Аудан əкімі Бағдат Байшалұлының колледжді аралауы\95a1f0f3-68cf-483e-b21c-58715297c18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41" t="17944" r="29626" b="14891"/>
          <a:stretch/>
        </p:blipFill>
        <p:spPr bwMode="auto">
          <a:xfrm>
            <a:off x="3203848" y="4102514"/>
            <a:ext cx="2868071" cy="24438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User\Desktop\дома-газета\Аудан əкімі Бағдат Байшалұлының колледжді аралауы\d9eaf4b8-4b01-4c39-bcba-dc6a0aae634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468" t="7726" b="23614"/>
          <a:stretch/>
        </p:blipFill>
        <p:spPr bwMode="auto">
          <a:xfrm>
            <a:off x="395536" y="241566"/>
            <a:ext cx="2601803" cy="204258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User\Desktop\дома-газета\Аудан əкімі Бағдат Байшалұлының колледжді аралауы\89f6ebaa-cbb1-4462-8c58-845ce5d7814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851" t="30904" r="17290" b="9034"/>
          <a:stretch/>
        </p:blipFill>
        <p:spPr bwMode="auto">
          <a:xfrm>
            <a:off x="6300191" y="4102514"/>
            <a:ext cx="2661631" cy="2443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03848" y="319046"/>
            <a:ext cx="5544616"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kk-KZ" sz="1400" b="1" dirty="0" smtClean="0">
                <a:solidFill>
                  <a:srgbClr val="00B0F0"/>
                </a:solidFill>
                <a:latin typeface="Times New Roman" pitchFamily="18" charset="0"/>
                <a:cs typeface="Times New Roman" pitchFamily="18" charset="0"/>
              </a:rPr>
              <a:t>23 қыркүйек 2018 жылы </a:t>
            </a:r>
          </a:p>
          <a:p>
            <a:pPr algn="ctr"/>
            <a:r>
              <a:rPr lang="kk-KZ" sz="1400" b="1" dirty="0" smtClean="0">
                <a:solidFill>
                  <a:srgbClr val="00B0F0"/>
                </a:solidFill>
                <a:latin typeface="Times New Roman" pitchFamily="18" charset="0"/>
                <a:cs typeface="Times New Roman" pitchFamily="18" charset="0"/>
              </a:rPr>
              <a:t>Аудан әкімі Бағдат Байшаұлы Әлиев </a:t>
            </a:r>
          </a:p>
          <a:p>
            <a:pPr algn="ctr"/>
            <a:r>
              <a:rPr lang="kk-KZ" sz="1400" b="1" dirty="0" smtClean="0">
                <a:solidFill>
                  <a:srgbClr val="00B0F0"/>
                </a:solidFill>
                <a:latin typeface="Times New Roman" pitchFamily="18" charset="0"/>
                <a:cs typeface="Times New Roman" pitchFamily="18" charset="0"/>
              </a:rPr>
              <a:t>Жамбыл атындағы Ұзынағаш кәсіптік колледждің ұжымы мен олардың атқарып жатқан  жұмыстарымен танысты.</a:t>
            </a:r>
            <a:endParaRPr lang="ru-RU" sz="1400" b="1" dirty="0">
              <a:solidFill>
                <a:srgbClr val="00B0F0"/>
              </a:solidFill>
              <a:latin typeface="Times New Roman" pitchFamily="18" charset="0"/>
              <a:cs typeface="Times New Roman" pitchFamily="18" charset="0"/>
            </a:endParaRPr>
          </a:p>
        </p:txBody>
      </p:sp>
      <p:sp>
        <p:nvSpPr>
          <p:cNvPr id="3" name="TextBox 2"/>
          <p:cNvSpPr txBox="1"/>
          <p:nvPr/>
        </p:nvSpPr>
        <p:spPr>
          <a:xfrm>
            <a:off x="868517" y="2492896"/>
            <a:ext cx="4176464" cy="116955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kk-KZ" sz="1400" dirty="0" smtClean="0">
                <a:solidFill>
                  <a:srgbClr val="00B0F0"/>
                </a:solidFill>
                <a:latin typeface="Times New Roman" pitchFamily="18" charset="0"/>
                <a:cs typeface="Times New Roman" pitchFamily="18" charset="0"/>
              </a:rPr>
              <a:t>   ...Білім алып жатқан колледждің  студенттерінің жатақханаларын, олардың оқитын орындарын және де тамақтанатын асханаларына дейін көріп қайтып </a:t>
            </a:r>
            <a:r>
              <a:rPr lang="kk-KZ" sz="1400" dirty="0">
                <a:solidFill>
                  <a:srgbClr val="00B0F0"/>
                </a:solidFill>
                <a:latin typeface="Times New Roman" pitchFamily="18" charset="0"/>
                <a:cs typeface="Times New Roman" pitchFamily="18" charset="0"/>
              </a:rPr>
              <a:t>деп </a:t>
            </a:r>
            <a:r>
              <a:rPr lang="kk-KZ" sz="1400" dirty="0" smtClean="0">
                <a:solidFill>
                  <a:srgbClr val="00B0F0"/>
                </a:solidFill>
                <a:latin typeface="Times New Roman" pitchFamily="18" charset="0"/>
                <a:cs typeface="Times New Roman" pitchFamily="18" charset="0"/>
              </a:rPr>
              <a:t>жазыпты, Бағдат Байшаұлы Әлиев ризашылығын білдіріп өз парақшасында.</a:t>
            </a:r>
            <a:endParaRPr lang="ru-RU" sz="1400" dirty="0">
              <a:solidFill>
                <a:srgbClr val="00B0F0"/>
              </a:solidFill>
              <a:latin typeface="Times New Roman" pitchFamily="18" charset="0"/>
              <a:cs typeface="Times New Roman" pitchFamily="18" charset="0"/>
            </a:endParaRPr>
          </a:p>
        </p:txBody>
      </p:sp>
      <p:pic>
        <p:nvPicPr>
          <p:cNvPr id="3082" name="Picture 10" descr="C:\Users\User\Desktop\дома-газета\Аудан əкімінің студенттермен кездесуі\4383bd9c-947c-41eb-b7a8-ff5b018dd18f.jpg"/>
          <p:cNvPicPr>
            <a:picLocks noChangeAspect="1" noChangeArrowheads="1"/>
          </p:cNvPicPr>
          <p:nvPr/>
        </p:nvPicPr>
        <p:blipFill rotWithShape="1">
          <a:blip r:embed="rId6">
            <a:extLst>
              <a:ext uri="{28A0092B-C50C-407E-A947-70E740481C1C}">
                <a14:useLocalDpi xmlns:a14="http://schemas.microsoft.com/office/drawing/2010/main" val="0"/>
              </a:ext>
            </a:extLst>
          </a:blip>
          <a:srcRect b="43213"/>
          <a:stretch/>
        </p:blipFill>
        <p:spPr bwMode="auto">
          <a:xfrm>
            <a:off x="5724128" y="1415306"/>
            <a:ext cx="3230798" cy="2671574"/>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916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95" t="22296" r="14286" b="20856"/>
          <a:stretch/>
        </p:blipFill>
        <p:spPr bwMode="auto">
          <a:xfrm>
            <a:off x="467544" y="620688"/>
            <a:ext cx="417646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339"/>
          <a:stretch/>
        </p:blipFill>
        <p:spPr bwMode="auto">
          <a:xfrm>
            <a:off x="5149041" y="404664"/>
            <a:ext cx="3671431" cy="6048672"/>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85224" y="4221088"/>
            <a:ext cx="3133037" cy="116955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kk-KZ" sz="1400" b="1" dirty="0" smtClean="0">
                <a:solidFill>
                  <a:srgbClr val="00B0F0"/>
                </a:solidFill>
                <a:latin typeface="Times New Roman" pitchFamily="18" charset="0"/>
                <a:cs typeface="Times New Roman" pitchFamily="18" charset="0"/>
              </a:rPr>
              <a:t>27 қыркүйек 2018 жылы аудан әкімі</a:t>
            </a:r>
          </a:p>
          <a:p>
            <a:pPr algn="ctr"/>
            <a:r>
              <a:rPr lang="kk-KZ" sz="1400" b="1" dirty="0" smtClean="0">
                <a:solidFill>
                  <a:srgbClr val="00B0F0"/>
                </a:solidFill>
                <a:latin typeface="Times New Roman" pitchFamily="18" charset="0"/>
                <a:cs typeface="Times New Roman" pitchFamily="18" charset="0"/>
              </a:rPr>
              <a:t> Бағдат Байшаұлы Әлиев </a:t>
            </a:r>
          </a:p>
          <a:p>
            <a:pPr algn="ctr"/>
            <a:r>
              <a:rPr lang="kk-KZ" sz="1400" b="1" dirty="0" smtClean="0">
                <a:solidFill>
                  <a:srgbClr val="00B0F0"/>
                </a:solidFill>
                <a:latin typeface="Times New Roman" pitchFamily="18" charset="0"/>
                <a:cs typeface="Times New Roman" pitchFamily="18" charset="0"/>
              </a:rPr>
              <a:t>Жамбыл атындағы</a:t>
            </a:r>
          </a:p>
          <a:p>
            <a:pPr algn="ctr"/>
            <a:r>
              <a:rPr lang="kk-KZ" sz="1400" b="1" dirty="0" smtClean="0">
                <a:solidFill>
                  <a:srgbClr val="00B0F0"/>
                </a:solidFill>
                <a:latin typeface="Times New Roman" pitchFamily="18" charset="0"/>
                <a:cs typeface="Times New Roman" pitchFamily="18" charset="0"/>
              </a:rPr>
              <a:t> Ұзынағаш кәсіптік колледжінің </a:t>
            </a:r>
          </a:p>
          <a:p>
            <a:pPr algn="ctr"/>
            <a:r>
              <a:rPr lang="kk-KZ" sz="1400" b="1" dirty="0" smtClean="0">
                <a:solidFill>
                  <a:srgbClr val="00B0F0"/>
                </a:solidFill>
                <a:latin typeface="Times New Roman" pitchFamily="18" charset="0"/>
                <a:cs typeface="Times New Roman" pitchFamily="18" charset="0"/>
              </a:rPr>
              <a:t>студентерімен кездесу өткізді</a:t>
            </a:r>
            <a:endParaRPr lang="ru-RU" sz="1400"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3801989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97" b="24442"/>
          <a:stretch/>
        </p:blipFill>
        <p:spPr bwMode="auto">
          <a:xfrm>
            <a:off x="467544" y="260648"/>
            <a:ext cx="2567868"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04699" y="2924944"/>
            <a:ext cx="2693558" cy="1015663"/>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kk-KZ" sz="1200" dirty="0" smtClean="0">
                <a:solidFill>
                  <a:srgbClr val="00B0F0"/>
                </a:solidFill>
                <a:latin typeface="Times New Roman" pitchFamily="18" charset="0"/>
                <a:cs typeface="Times New Roman" pitchFamily="18" charset="0"/>
              </a:rPr>
              <a:t>28 қыркүйек 2018 жыл</a:t>
            </a:r>
          </a:p>
          <a:p>
            <a:pPr algn="ctr"/>
            <a:r>
              <a:rPr lang="kk-KZ" sz="1200" dirty="0" smtClean="0">
                <a:solidFill>
                  <a:srgbClr val="00B0F0"/>
                </a:solidFill>
                <a:latin typeface="Times New Roman" pitchFamily="18" charset="0"/>
                <a:cs typeface="Times New Roman" pitchFamily="18" charset="0"/>
              </a:rPr>
              <a:t>Жамбыл атындағы Ұзынағаш кәсіптік</a:t>
            </a:r>
          </a:p>
          <a:p>
            <a:pPr algn="ctr"/>
            <a:r>
              <a:rPr lang="kk-KZ" sz="1200" dirty="0" smtClean="0">
                <a:solidFill>
                  <a:srgbClr val="00B0F0"/>
                </a:solidFill>
                <a:latin typeface="Times New Roman" pitchFamily="18" charset="0"/>
                <a:cs typeface="Times New Roman" pitchFamily="18" charset="0"/>
              </a:rPr>
              <a:t> колледжінің директоры</a:t>
            </a:r>
          </a:p>
          <a:p>
            <a:pPr algn="ctr"/>
            <a:r>
              <a:rPr lang="kk-KZ" sz="1200" dirty="0" smtClean="0">
                <a:solidFill>
                  <a:srgbClr val="00B0F0"/>
                </a:solidFill>
                <a:latin typeface="Times New Roman" pitchFamily="18" charset="0"/>
                <a:cs typeface="Times New Roman" pitchFamily="18" charset="0"/>
              </a:rPr>
              <a:t>Алтаев Болат Бекбосынұлы</a:t>
            </a:r>
          </a:p>
          <a:p>
            <a:pPr algn="ctr"/>
            <a:r>
              <a:rPr lang="kk-KZ" sz="1200" dirty="0">
                <a:solidFill>
                  <a:srgbClr val="00B0F0"/>
                </a:solidFill>
                <a:latin typeface="Times New Roman" pitchFamily="18" charset="0"/>
                <a:cs typeface="Times New Roman" pitchFamily="18" charset="0"/>
              </a:rPr>
              <a:t>т</a:t>
            </a:r>
            <a:r>
              <a:rPr lang="kk-KZ" sz="1200" dirty="0" smtClean="0">
                <a:solidFill>
                  <a:srgbClr val="00B0F0"/>
                </a:solidFill>
                <a:latin typeface="Times New Roman" pitchFamily="18" charset="0"/>
                <a:cs typeface="Times New Roman" pitchFamily="18" charset="0"/>
              </a:rPr>
              <a:t>үп ағашын отырғызуда</a:t>
            </a:r>
            <a:endParaRPr lang="ru-RU" sz="1200" dirty="0">
              <a:solidFill>
                <a:srgbClr val="00B0F0"/>
              </a:solidFill>
              <a:latin typeface="Times New Roman" pitchFamily="18" charset="0"/>
              <a:cs typeface="Times New Roman" pitchFamily="18" charset="0"/>
            </a:endParaRPr>
          </a:p>
        </p:txBody>
      </p:sp>
      <p:sp>
        <p:nvSpPr>
          <p:cNvPr id="3" name="TextBox 2"/>
          <p:cNvSpPr txBox="1"/>
          <p:nvPr/>
        </p:nvSpPr>
        <p:spPr>
          <a:xfrm>
            <a:off x="3832306" y="3109609"/>
            <a:ext cx="489654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200" dirty="0" smtClean="0">
                <a:solidFill>
                  <a:srgbClr val="00B0F0"/>
                </a:solidFill>
                <a:latin typeface="Times New Roman" pitchFamily="18" charset="0"/>
                <a:cs typeface="Times New Roman" pitchFamily="18" charset="0"/>
              </a:rPr>
              <a:t>«БЛУМ ТАКСОНОМИЯСЫНЫҢ</a:t>
            </a:r>
            <a:endParaRPr lang="en-US" sz="1200" dirty="0" smtClean="0">
              <a:solidFill>
                <a:srgbClr val="00B0F0"/>
              </a:solidFill>
              <a:latin typeface="Times New Roman" pitchFamily="18" charset="0"/>
              <a:cs typeface="Times New Roman" pitchFamily="18" charset="0"/>
            </a:endParaRPr>
          </a:p>
          <a:p>
            <a:pPr algn="ctr"/>
            <a:r>
              <a:rPr lang="kk-KZ" sz="1200" dirty="0" smtClean="0">
                <a:solidFill>
                  <a:srgbClr val="00B0F0"/>
                </a:solidFill>
                <a:latin typeface="Times New Roman" pitchFamily="18" charset="0"/>
                <a:cs typeface="Times New Roman" pitchFamily="18" charset="0"/>
              </a:rPr>
              <a:t> САБАҚ ЖОСПАРЫН ҚҰРУДАҒЫ ТИІМДІЛІГІ»</a:t>
            </a:r>
          </a:p>
          <a:p>
            <a:pPr algn="ctr"/>
            <a:r>
              <a:rPr lang="kk-KZ" sz="1200" dirty="0" smtClean="0">
                <a:solidFill>
                  <a:srgbClr val="00B0F0"/>
                </a:solidFill>
                <a:latin typeface="Times New Roman" pitchFamily="18" charset="0"/>
                <a:cs typeface="Times New Roman" pitchFamily="18" charset="0"/>
              </a:rPr>
              <a:t>КОУЧИНГ, 12 ҚЫРКҮЙЕК 2018 ЖЫЛ</a:t>
            </a:r>
            <a:endParaRPr lang="ru-RU" sz="1200" dirty="0">
              <a:solidFill>
                <a:srgbClr val="00B0F0"/>
              </a:solidFill>
              <a:latin typeface="Times New Roman" pitchFamily="18" charset="0"/>
              <a:cs typeface="Times New Roman" pitchFamily="18" charset="0"/>
            </a:endParaRPr>
          </a:p>
        </p:txBody>
      </p:sp>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66" t="14024" r="5061" b="15716"/>
          <a:stretch/>
        </p:blipFill>
        <p:spPr bwMode="auto">
          <a:xfrm>
            <a:off x="3645793" y="3857830"/>
            <a:ext cx="2376264" cy="185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3203" y="3840070"/>
            <a:ext cx="2376265" cy="185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512" y="4268192"/>
            <a:ext cx="3240360" cy="954107"/>
          </a:xfrm>
          <a:prstGeom prst="rect">
            <a:avLst/>
          </a:prstGeom>
          <a:noFill/>
        </p:spPr>
        <p:txBody>
          <a:bodyPr wrap="square" rtlCol="0">
            <a:spAutoFit/>
          </a:bodyPr>
          <a:lstStyle/>
          <a:p>
            <a:pPr algn="ctr"/>
            <a:r>
              <a:rPr lang="kk-KZ" sz="1400" dirty="0" smtClean="0">
                <a:solidFill>
                  <a:srgbClr val="0070C0"/>
                </a:solidFill>
                <a:latin typeface="Times New Roman" pitchFamily="18" charset="0"/>
                <a:cs typeface="Times New Roman" pitchFamily="18" charset="0"/>
              </a:rPr>
              <a:t>Аудан әкімі Б.Б.Әлиевтің бастамасымен</a:t>
            </a:r>
          </a:p>
          <a:p>
            <a:pPr algn="ctr"/>
            <a:r>
              <a:rPr lang="kk-KZ" sz="1400" dirty="0" smtClean="0">
                <a:solidFill>
                  <a:srgbClr val="0070C0"/>
                </a:solidFill>
                <a:latin typeface="Times New Roman" pitchFamily="18" charset="0"/>
                <a:cs typeface="Times New Roman" pitchFamily="18" charset="0"/>
              </a:rPr>
              <a:t>Ұзынағаш ауылында әр мекеме басшылары  өз түп ағаштарын отырғызды</a:t>
            </a:r>
            <a:endParaRPr lang="ru-RU" sz="1400" dirty="0">
              <a:solidFill>
                <a:srgbClr val="0070C0"/>
              </a:solidFill>
              <a:latin typeface="Times New Roman" pitchFamily="18" charset="0"/>
              <a:cs typeface="Times New Roman" pitchFamily="18" charset="0"/>
            </a:endParaRPr>
          </a:p>
        </p:txBody>
      </p:sp>
      <p:sp>
        <p:nvSpPr>
          <p:cNvPr id="5" name="TextBox 4"/>
          <p:cNvSpPr txBox="1"/>
          <p:nvPr/>
        </p:nvSpPr>
        <p:spPr>
          <a:xfrm>
            <a:off x="3855805" y="5661248"/>
            <a:ext cx="5032788" cy="738664"/>
          </a:xfrm>
          <a:prstGeom prst="rect">
            <a:avLst/>
          </a:prstGeom>
          <a:noFill/>
        </p:spPr>
        <p:txBody>
          <a:bodyPr wrap="none" rtlCol="0">
            <a:spAutoFit/>
          </a:bodyPr>
          <a:lstStyle/>
          <a:p>
            <a:pPr algn="ctr"/>
            <a:r>
              <a:rPr lang="kk-KZ" sz="1400" dirty="0" smtClean="0">
                <a:solidFill>
                  <a:srgbClr val="0070C0"/>
                </a:solidFill>
                <a:latin typeface="Times New Roman" pitchFamily="18" charset="0"/>
                <a:cs typeface="Times New Roman" pitchFamily="18" charset="0"/>
              </a:rPr>
              <a:t>12 қыркүйек күні колледж оқытушылары мен өндірістік оқыту </a:t>
            </a:r>
          </a:p>
          <a:p>
            <a:pPr algn="ctr"/>
            <a:r>
              <a:rPr lang="kk-KZ" sz="1400" dirty="0">
                <a:solidFill>
                  <a:srgbClr val="0070C0"/>
                </a:solidFill>
                <a:latin typeface="Times New Roman" pitchFamily="18" charset="0"/>
                <a:cs typeface="Times New Roman" pitchFamily="18" charset="0"/>
              </a:rPr>
              <a:t>ш</a:t>
            </a:r>
            <a:r>
              <a:rPr lang="kk-KZ" sz="1400" dirty="0" smtClean="0">
                <a:solidFill>
                  <a:srgbClr val="0070C0"/>
                </a:solidFill>
                <a:latin typeface="Times New Roman" pitchFamily="18" charset="0"/>
                <a:cs typeface="Times New Roman" pitchFamily="18" charset="0"/>
              </a:rPr>
              <a:t>еберлеріне арнап әдіскер Г.М.Бапышеваның </a:t>
            </a:r>
          </a:p>
          <a:p>
            <a:pPr algn="ctr"/>
            <a:r>
              <a:rPr lang="kk-KZ" sz="1400" dirty="0" smtClean="0">
                <a:solidFill>
                  <a:srgbClr val="0070C0"/>
                </a:solidFill>
                <a:latin typeface="Times New Roman" pitchFamily="18" charset="0"/>
                <a:cs typeface="Times New Roman" pitchFamily="18" charset="0"/>
              </a:rPr>
              <a:t>ұйымдастыруымен коучинг өткізілді.</a:t>
            </a:r>
            <a:endParaRPr lang="ru-RU" sz="1400" dirty="0">
              <a:solidFill>
                <a:srgbClr val="0070C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4950031" y="55353"/>
            <a:ext cx="2268276" cy="3686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067945" y="260648"/>
            <a:ext cx="403244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dirty="0" smtClean="0">
                <a:solidFill>
                  <a:srgbClr val="00B0F0"/>
                </a:solidFill>
              </a:rPr>
              <a:t>Колледж </a:t>
            </a:r>
            <a:r>
              <a:rPr lang="ru-RU" dirty="0" err="1" smtClean="0">
                <a:solidFill>
                  <a:srgbClr val="00B0F0"/>
                </a:solidFill>
              </a:rPr>
              <a:t>тынысы</a:t>
            </a:r>
            <a:r>
              <a:rPr lang="ru-RU" dirty="0" smtClean="0">
                <a:solidFill>
                  <a:srgbClr val="00B0F0"/>
                </a:solidFill>
              </a:rPr>
              <a:t> – </a:t>
            </a:r>
            <a:r>
              <a:rPr lang="ru-RU" dirty="0" err="1" smtClean="0">
                <a:solidFill>
                  <a:srgbClr val="00B0F0"/>
                </a:solidFill>
              </a:rPr>
              <a:t>баспас</a:t>
            </a:r>
            <a:r>
              <a:rPr lang="kk-KZ" dirty="0" smtClean="0">
                <a:solidFill>
                  <a:srgbClr val="00B0F0"/>
                </a:solidFill>
              </a:rPr>
              <a:t>өз бетінде</a:t>
            </a:r>
            <a:endParaRPr lang="ru-RU" dirty="0">
              <a:solidFill>
                <a:srgbClr val="00B0F0"/>
              </a:solidFill>
            </a:endParaRPr>
          </a:p>
        </p:txBody>
      </p:sp>
    </p:spTree>
    <p:extLst>
      <p:ext uri="{BB962C8B-B14F-4D97-AF65-F5344CB8AC3E}">
        <p14:creationId xmlns:p14="http://schemas.microsoft.com/office/powerpoint/2010/main" val="1361763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37851" y="44624"/>
            <a:ext cx="3222104" cy="8309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sz="1200" dirty="0">
                <a:solidFill>
                  <a:srgbClr val="FF0000"/>
                </a:solidFill>
                <a:latin typeface="Times New Roman" pitchFamily="18" charset="0"/>
                <a:cs typeface="Times New Roman" pitchFamily="18" charset="0"/>
              </a:rPr>
              <a:t>22- </a:t>
            </a:r>
            <a:r>
              <a:rPr lang="ru-RU" sz="1200" dirty="0" err="1">
                <a:solidFill>
                  <a:srgbClr val="FF0000"/>
                </a:solidFill>
                <a:latin typeface="Times New Roman" pitchFamily="18" charset="0"/>
                <a:cs typeface="Times New Roman" pitchFamily="18" charset="0"/>
              </a:rPr>
              <a:t>қыркүйек</a:t>
            </a:r>
            <a:r>
              <a:rPr lang="ru-RU" sz="1200" dirty="0">
                <a:solidFill>
                  <a:srgbClr val="FF0000"/>
                </a:solidFill>
                <a:latin typeface="Times New Roman" pitchFamily="18" charset="0"/>
                <a:cs typeface="Times New Roman" pitchFamily="18" charset="0"/>
              </a:rPr>
              <a:t> </a:t>
            </a:r>
            <a:r>
              <a:rPr lang="ru-RU" sz="1200" dirty="0" err="1">
                <a:solidFill>
                  <a:srgbClr val="FF0000"/>
                </a:solidFill>
                <a:latin typeface="Times New Roman" pitchFamily="18" charset="0"/>
                <a:cs typeface="Times New Roman" pitchFamily="18" charset="0"/>
              </a:rPr>
              <a:t>тілдер</a:t>
            </a:r>
            <a:r>
              <a:rPr lang="ru-RU" sz="1200" dirty="0">
                <a:solidFill>
                  <a:srgbClr val="FF0000"/>
                </a:solidFill>
                <a:latin typeface="Times New Roman" pitchFamily="18" charset="0"/>
                <a:cs typeface="Times New Roman" pitchFamily="18" charset="0"/>
              </a:rPr>
              <a:t> </a:t>
            </a:r>
            <a:r>
              <a:rPr lang="ru-RU" sz="1200" dirty="0" err="1">
                <a:solidFill>
                  <a:srgbClr val="FF0000"/>
                </a:solidFill>
                <a:latin typeface="Times New Roman" pitchFamily="18" charset="0"/>
                <a:cs typeface="Times New Roman" pitchFamily="18" charset="0"/>
              </a:rPr>
              <a:t>мерекесіне</a:t>
            </a:r>
            <a:r>
              <a:rPr lang="ru-RU" sz="1200" dirty="0">
                <a:solidFill>
                  <a:srgbClr val="FF0000"/>
                </a:solidFill>
                <a:latin typeface="Times New Roman" pitchFamily="18" charset="0"/>
                <a:cs typeface="Times New Roman" pitchFamily="18" charset="0"/>
              </a:rPr>
              <a:t> </a:t>
            </a:r>
            <a:r>
              <a:rPr lang="ru-RU" sz="1200" dirty="0" err="1">
                <a:solidFill>
                  <a:srgbClr val="FF0000"/>
                </a:solidFill>
                <a:latin typeface="Times New Roman" pitchFamily="18" charset="0"/>
                <a:cs typeface="Times New Roman" pitchFamily="18" charset="0"/>
              </a:rPr>
              <a:t>арналған</a:t>
            </a:r>
            <a:r>
              <a:rPr lang="ru-RU" sz="1200" dirty="0">
                <a:solidFill>
                  <a:srgbClr val="FF0000"/>
                </a:solidFill>
                <a:latin typeface="Times New Roman" pitchFamily="18" charset="0"/>
                <a:cs typeface="Times New Roman" pitchFamily="18" charset="0"/>
              </a:rPr>
              <a:t> </a:t>
            </a:r>
            <a:endParaRPr lang="en-US" sz="1200" dirty="0" smtClean="0">
              <a:solidFill>
                <a:srgbClr val="FF0000"/>
              </a:solidFill>
              <a:latin typeface="Times New Roman" pitchFamily="18" charset="0"/>
              <a:cs typeface="Times New Roman" pitchFamily="18" charset="0"/>
            </a:endParaRPr>
          </a:p>
          <a:p>
            <a:pPr algn="ctr"/>
            <a:r>
              <a:rPr lang="ru-RU" sz="1200" dirty="0" smtClean="0">
                <a:solidFill>
                  <a:srgbClr val="FF0000"/>
                </a:solidFill>
                <a:latin typeface="Times New Roman" pitchFamily="18" charset="0"/>
                <a:cs typeface="Times New Roman" pitchFamily="18" charset="0"/>
              </a:rPr>
              <a:t>«</a:t>
            </a:r>
            <a:r>
              <a:rPr lang="ru-RU" sz="1200" dirty="0" err="1">
                <a:solidFill>
                  <a:srgbClr val="FF0000"/>
                </a:solidFill>
                <a:latin typeface="Times New Roman" pitchFamily="18" charset="0"/>
                <a:cs typeface="Times New Roman" pitchFamily="18" charset="0"/>
              </a:rPr>
              <a:t>Ұлттың</a:t>
            </a:r>
            <a:r>
              <a:rPr lang="ru-RU" sz="1200" dirty="0">
                <a:solidFill>
                  <a:srgbClr val="FF0000"/>
                </a:solidFill>
                <a:latin typeface="Times New Roman" pitchFamily="18" charset="0"/>
                <a:cs typeface="Times New Roman" pitchFamily="18" charset="0"/>
              </a:rPr>
              <a:t> </a:t>
            </a:r>
            <a:r>
              <a:rPr lang="ru-RU" sz="1200" dirty="0" err="1">
                <a:solidFill>
                  <a:srgbClr val="FF0000"/>
                </a:solidFill>
                <a:latin typeface="Times New Roman" pitchFamily="18" charset="0"/>
                <a:cs typeface="Times New Roman" pitchFamily="18" charset="0"/>
              </a:rPr>
              <a:t>куаты</a:t>
            </a:r>
            <a:r>
              <a:rPr lang="ru-RU" sz="1200" dirty="0">
                <a:solidFill>
                  <a:srgbClr val="FF0000"/>
                </a:solidFill>
                <a:latin typeface="Times New Roman" pitchFamily="18" charset="0"/>
                <a:cs typeface="Times New Roman" pitchFamily="18" charset="0"/>
              </a:rPr>
              <a:t> </a:t>
            </a:r>
            <a:r>
              <a:rPr lang="ru-RU" sz="1200" dirty="0" err="1">
                <a:solidFill>
                  <a:srgbClr val="FF0000"/>
                </a:solidFill>
                <a:latin typeface="Times New Roman" pitchFamily="18" charset="0"/>
                <a:cs typeface="Times New Roman" pitchFamily="18" charset="0"/>
              </a:rPr>
              <a:t>тілінде</a:t>
            </a:r>
            <a:r>
              <a:rPr lang="ru-RU" sz="1200" dirty="0" smtClean="0">
                <a:solidFill>
                  <a:srgbClr val="FF0000"/>
                </a:solidFill>
                <a:latin typeface="Times New Roman" pitchFamily="18" charset="0"/>
                <a:cs typeface="Times New Roman" pitchFamily="18" charset="0"/>
              </a:rPr>
              <a:t>»</a:t>
            </a:r>
            <a:endParaRPr lang="en-US" sz="1200" dirty="0" smtClean="0">
              <a:solidFill>
                <a:srgbClr val="FF0000"/>
              </a:solidFill>
              <a:latin typeface="Times New Roman" pitchFamily="18" charset="0"/>
              <a:cs typeface="Times New Roman" pitchFamily="18" charset="0"/>
            </a:endParaRPr>
          </a:p>
          <a:p>
            <a:pPr algn="ctr"/>
            <a:r>
              <a:rPr lang="ru-RU" sz="1200" dirty="0" smtClean="0">
                <a:solidFill>
                  <a:srgbClr val="FF0000"/>
                </a:solidFill>
                <a:latin typeface="Times New Roman" pitchFamily="18" charset="0"/>
                <a:cs typeface="Times New Roman" pitchFamily="18" charset="0"/>
              </a:rPr>
              <a:t> </a:t>
            </a:r>
            <a:r>
              <a:rPr lang="ru-RU" sz="1200" dirty="0" err="1" smtClean="0">
                <a:solidFill>
                  <a:srgbClr val="FF0000"/>
                </a:solidFill>
                <a:latin typeface="Times New Roman" pitchFamily="18" charset="0"/>
                <a:cs typeface="Times New Roman" pitchFamily="18" charset="0"/>
              </a:rPr>
              <a:t>атты</a:t>
            </a:r>
            <a:r>
              <a:rPr lang="ru-RU" sz="1200" dirty="0" smtClean="0">
                <a:solidFill>
                  <a:srgbClr val="FF0000"/>
                </a:solidFill>
                <a:latin typeface="Times New Roman" pitchFamily="18" charset="0"/>
                <a:cs typeface="Times New Roman" pitchFamily="18" charset="0"/>
              </a:rPr>
              <a:t>  </a:t>
            </a:r>
            <a:r>
              <a:rPr lang="ru-RU" sz="1200" dirty="0" err="1" smtClean="0">
                <a:solidFill>
                  <a:srgbClr val="FF0000"/>
                </a:solidFill>
                <a:latin typeface="Times New Roman" pitchFamily="18" charset="0"/>
                <a:cs typeface="Times New Roman" pitchFamily="18" charset="0"/>
              </a:rPr>
              <a:t>онкүндік</a:t>
            </a:r>
            <a:endParaRPr lang="en-US" sz="1200" dirty="0" smtClean="0">
              <a:solidFill>
                <a:srgbClr val="FF0000"/>
              </a:solidFill>
              <a:latin typeface="Times New Roman" pitchFamily="18" charset="0"/>
              <a:cs typeface="Times New Roman" pitchFamily="18" charset="0"/>
            </a:endParaRPr>
          </a:p>
          <a:p>
            <a:pPr algn="ctr"/>
            <a:r>
              <a:rPr lang="ru-RU" sz="1200" dirty="0" smtClean="0">
                <a:solidFill>
                  <a:srgbClr val="FF0000"/>
                </a:solidFill>
                <a:latin typeface="Times New Roman" pitchFamily="18" charset="0"/>
                <a:cs typeface="Times New Roman" pitchFamily="18" charset="0"/>
              </a:rPr>
              <a:t>(25.09.2018-02.10.2018)</a:t>
            </a:r>
            <a:endParaRPr lang="ru-RU" sz="1200"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156" y="3635562"/>
            <a:ext cx="3681043" cy="224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998904"/>
            <a:ext cx="3600400" cy="217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31640" y="5877272"/>
            <a:ext cx="1872208" cy="461665"/>
          </a:xfrm>
          <a:prstGeom prst="rect">
            <a:avLst/>
          </a:prstGeom>
          <a:noFill/>
        </p:spPr>
        <p:txBody>
          <a:bodyPr wrap="square" rtlCol="0">
            <a:spAutoFit/>
          </a:bodyPr>
          <a:lstStyle/>
          <a:p>
            <a:pPr algn="ctr"/>
            <a:r>
              <a:rPr lang="kk-KZ" sz="1200" dirty="0" smtClean="0">
                <a:solidFill>
                  <a:srgbClr val="00B0F0"/>
                </a:solidFill>
                <a:latin typeface="Times New Roman" pitchFamily="18" charset="0"/>
                <a:cs typeface="Times New Roman" pitchFamily="18" charset="0"/>
              </a:rPr>
              <a:t>«</a:t>
            </a:r>
            <a:r>
              <a:rPr lang="en-US" sz="1200" dirty="0" smtClean="0">
                <a:solidFill>
                  <a:srgbClr val="00B0F0"/>
                </a:solidFill>
                <a:latin typeface="Times New Roman" pitchFamily="18" charset="0"/>
                <a:cs typeface="Times New Roman" pitchFamily="18" charset="0"/>
              </a:rPr>
              <a:t>Be clever games</a:t>
            </a:r>
            <a:r>
              <a:rPr lang="kk-KZ" sz="1200" dirty="0" smtClean="0">
                <a:solidFill>
                  <a:srgbClr val="00B0F0"/>
                </a:solidFill>
                <a:latin typeface="Times New Roman" pitchFamily="18" charset="0"/>
                <a:cs typeface="Times New Roman" pitchFamily="18" charset="0"/>
              </a:rPr>
              <a:t>»</a:t>
            </a:r>
            <a:endParaRPr lang="en-US" sz="1200" dirty="0" smtClean="0">
              <a:solidFill>
                <a:srgbClr val="00B0F0"/>
              </a:solidFill>
              <a:latin typeface="Times New Roman" pitchFamily="18" charset="0"/>
              <a:cs typeface="Times New Roman" pitchFamily="18" charset="0"/>
            </a:endParaRPr>
          </a:p>
          <a:p>
            <a:pPr algn="ctr"/>
            <a:r>
              <a:rPr lang="kk-KZ" sz="1200" dirty="0" smtClean="0">
                <a:solidFill>
                  <a:srgbClr val="00B0F0"/>
                </a:solidFill>
                <a:latin typeface="Times New Roman" pitchFamily="18" charset="0"/>
                <a:cs typeface="Times New Roman" pitchFamily="18" charset="0"/>
              </a:rPr>
              <a:t>Қызықты ойындар</a:t>
            </a:r>
            <a:endParaRPr lang="ru-RU" sz="1200" dirty="0">
              <a:solidFill>
                <a:srgbClr val="00B0F0"/>
              </a:solidFill>
              <a:latin typeface="Times New Roman" pitchFamily="18" charset="0"/>
              <a:cs typeface="Times New Roman" pitchFamily="18" charset="0"/>
            </a:endParaRPr>
          </a:p>
        </p:txBody>
      </p:sp>
      <p:sp>
        <p:nvSpPr>
          <p:cNvPr id="4" name="TextBox 3"/>
          <p:cNvSpPr txBox="1"/>
          <p:nvPr/>
        </p:nvSpPr>
        <p:spPr>
          <a:xfrm>
            <a:off x="5269213" y="5877272"/>
            <a:ext cx="3047203" cy="646331"/>
          </a:xfrm>
          <a:prstGeom prst="rect">
            <a:avLst/>
          </a:prstGeom>
          <a:noFill/>
        </p:spPr>
        <p:txBody>
          <a:bodyPr wrap="square" rtlCol="0">
            <a:spAutoFit/>
          </a:bodyPr>
          <a:lstStyle/>
          <a:p>
            <a:pPr algn="ctr"/>
            <a:r>
              <a:rPr lang="kk-KZ" sz="1200" dirty="0" smtClean="0">
                <a:solidFill>
                  <a:srgbClr val="00B0F0"/>
                </a:solidFill>
                <a:latin typeface="Times New Roman" pitchFamily="18" charset="0"/>
                <a:cs typeface="Times New Roman" pitchFamily="18" charset="0"/>
              </a:rPr>
              <a:t>«Но жив талант, бессмертен гений»</a:t>
            </a:r>
          </a:p>
          <a:p>
            <a:pPr algn="ctr"/>
            <a:r>
              <a:rPr lang="kk-KZ" sz="1200" dirty="0" smtClean="0">
                <a:solidFill>
                  <a:srgbClr val="00B0F0"/>
                </a:solidFill>
                <a:latin typeface="Times New Roman" pitchFamily="18" charset="0"/>
                <a:cs typeface="Times New Roman" pitchFamily="18" charset="0"/>
              </a:rPr>
              <a:t>Литературный  вечер посвященный </a:t>
            </a:r>
          </a:p>
          <a:p>
            <a:pPr algn="ctr"/>
            <a:r>
              <a:rPr lang="kk-KZ" sz="1200" dirty="0" smtClean="0">
                <a:solidFill>
                  <a:srgbClr val="00B0F0"/>
                </a:solidFill>
                <a:latin typeface="Times New Roman" pitchFamily="18" charset="0"/>
                <a:cs typeface="Times New Roman" pitchFamily="18" charset="0"/>
              </a:rPr>
              <a:t>творчеству литераторов</a:t>
            </a:r>
            <a:endParaRPr lang="ru-RU" sz="1200" dirty="0">
              <a:solidFill>
                <a:srgbClr val="00B0F0"/>
              </a:solidFill>
              <a:latin typeface="Times New Roman" pitchFamily="18" charset="0"/>
              <a:cs typeface="Times New Roman" pitchFamily="18" charset="0"/>
            </a:endParaRPr>
          </a:p>
        </p:txBody>
      </p:sp>
      <p:sp>
        <p:nvSpPr>
          <p:cNvPr id="5" name="TextBox 4"/>
          <p:cNvSpPr txBox="1"/>
          <p:nvPr/>
        </p:nvSpPr>
        <p:spPr>
          <a:xfrm>
            <a:off x="5554181" y="3134818"/>
            <a:ext cx="2577309" cy="461665"/>
          </a:xfrm>
          <a:prstGeom prst="rect">
            <a:avLst/>
          </a:prstGeom>
          <a:noFill/>
        </p:spPr>
        <p:txBody>
          <a:bodyPr wrap="none" rtlCol="0">
            <a:spAutoFit/>
          </a:bodyPr>
          <a:lstStyle/>
          <a:p>
            <a:pPr algn="ctr"/>
            <a:r>
              <a:rPr lang="kk-KZ" sz="1200" dirty="0" smtClean="0">
                <a:solidFill>
                  <a:srgbClr val="00B0F0"/>
                </a:solidFill>
                <a:latin typeface="Times New Roman" pitchFamily="18" charset="0"/>
                <a:cs typeface="Times New Roman" pitchFamily="18" charset="0"/>
              </a:rPr>
              <a:t>«Көркем сөз – көңіл тілі, жүрек үні»</a:t>
            </a:r>
          </a:p>
          <a:p>
            <a:pPr algn="ctr"/>
            <a:r>
              <a:rPr lang="kk-KZ" sz="1200" dirty="0">
                <a:solidFill>
                  <a:srgbClr val="00B0F0"/>
                </a:solidFill>
                <a:latin typeface="Times New Roman" pitchFamily="18" charset="0"/>
                <a:cs typeface="Times New Roman" pitchFamily="18" charset="0"/>
              </a:rPr>
              <a:t>ш</a:t>
            </a:r>
            <a:r>
              <a:rPr lang="kk-KZ" sz="1200" dirty="0" smtClean="0">
                <a:solidFill>
                  <a:srgbClr val="00B0F0"/>
                </a:solidFill>
                <a:latin typeface="Times New Roman" pitchFamily="18" charset="0"/>
                <a:cs typeface="Times New Roman" pitchFamily="18" charset="0"/>
              </a:rPr>
              <a:t>ығармашылық күн</a:t>
            </a:r>
            <a:endParaRPr lang="ru-RU" sz="1200" dirty="0">
              <a:solidFill>
                <a:srgbClr val="00B0F0"/>
              </a:solidFill>
              <a:latin typeface="Times New Roman" pitchFamily="18" charset="0"/>
              <a:cs typeface="Times New Roman" pitchFamily="18" charset="0"/>
            </a:endParaRPr>
          </a:p>
        </p:txBody>
      </p:sp>
      <p:sp>
        <p:nvSpPr>
          <p:cNvPr id="6" name="TextBox 5"/>
          <p:cNvSpPr txBox="1"/>
          <p:nvPr/>
        </p:nvSpPr>
        <p:spPr>
          <a:xfrm>
            <a:off x="1331640" y="3212976"/>
            <a:ext cx="2120076" cy="461665"/>
          </a:xfrm>
          <a:prstGeom prst="rect">
            <a:avLst/>
          </a:prstGeom>
          <a:noFill/>
        </p:spPr>
        <p:txBody>
          <a:bodyPr wrap="square" rtlCol="0">
            <a:spAutoFit/>
          </a:bodyPr>
          <a:lstStyle/>
          <a:p>
            <a:pPr algn="ctr"/>
            <a:r>
              <a:rPr lang="kk-KZ" sz="1200" dirty="0" smtClean="0">
                <a:solidFill>
                  <a:srgbClr val="00B0F0"/>
                </a:solidFill>
                <a:latin typeface="Times New Roman" pitchFamily="18" charset="0"/>
                <a:cs typeface="Times New Roman" pitchFamily="18" charset="0"/>
              </a:rPr>
              <a:t>«Тіл – ұлт байлығы»</a:t>
            </a:r>
          </a:p>
          <a:p>
            <a:pPr algn="ctr"/>
            <a:r>
              <a:rPr lang="kk-KZ" sz="1200" dirty="0">
                <a:solidFill>
                  <a:srgbClr val="00B0F0"/>
                </a:solidFill>
                <a:latin typeface="Times New Roman" pitchFamily="18" charset="0"/>
                <a:cs typeface="Times New Roman" pitchFamily="18" charset="0"/>
              </a:rPr>
              <a:t>с</a:t>
            </a:r>
            <a:r>
              <a:rPr lang="kk-KZ" sz="1200" dirty="0" smtClean="0">
                <a:solidFill>
                  <a:srgbClr val="00B0F0"/>
                </a:solidFill>
                <a:latin typeface="Times New Roman" pitchFamily="18" charset="0"/>
                <a:cs typeface="Times New Roman" pitchFamily="18" charset="0"/>
              </a:rPr>
              <a:t>алтанатты кеш</a:t>
            </a:r>
            <a:endParaRPr lang="ru-RU" sz="1200" dirty="0">
              <a:solidFill>
                <a:srgbClr val="00B0F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59" y="1041878"/>
            <a:ext cx="3620639" cy="218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5487" y="3596483"/>
            <a:ext cx="3745829" cy="2269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600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379" t="11593" r="4196" b="8074"/>
          <a:stretch/>
        </p:blipFill>
        <p:spPr bwMode="auto">
          <a:xfrm>
            <a:off x="179512" y="358126"/>
            <a:ext cx="2016223" cy="1702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17" r="7831" b="14501"/>
          <a:stretch/>
        </p:blipFill>
        <p:spPr bwMode="auto">
          <a:xfrm>
            <a:off x="179512" y="2491833"/>
            <a:ext cx="2304256" cy="180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00" b="13235"/>
          <a:stretch/>
        </p:blipFill>
        <p:spPr bwMode="auto">
          <a:xfrm>
            <a:off x="6817998" y="358126"/>
            <a:ext cx="2002473" cy="1702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550" t="5174" r="2322" b="3875"/>
          <a:stretch/>
        </p:blipFill>
        <p:spPr bwMode="auto">
          <a:xfrm>
            <a:off x="6516217" y="2491832"/>
            <a:ext cx="2304254" cy="180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4725144"/>
            <a:ext cx="2304256"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6810" t="6509" r="2805"/>
          <a:stretch/>
        </p:blipFill>
        <p:spPr bwMode="auto">
          <a:xfrm>
            <a:off x="4788024" y="358127"/>
            <a:ext cx="1863684" cy="170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091" t="8627" r="7526" b="13105"/>
          <a:stretch/>
        </p:blipFill>
        <p:spPr bwMode="auto">
          <a:xfrm>
            <a:off x="6516218" y="4730356"/>
            <a:ext cx="2304254" cy="179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l="10887" t="12415" r="13031" b="11625"/>
          <a:stretch/>
        </p:blipFill>
        <p:spPr bwMode="auto">
          <a:xfrm>
            <a:off x="2843808" y="4509120"/>
            <a:ext cx="3404094"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05085" y="358126"/>
            <a:ext cx="1944216" cy="1701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79812" y="2230222"/>
            <a:ext cx="3332086"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kk-KZ" sz="1400" dirty="0" smtClean="0">
                <a:solidFill>
                  <a:srgbClr val="FF0000"/>
                </a:solidFill>
                <a:latin typeface="Times New Roman" pitchFamily="18" charset="0"/>
                <a:cs typeface="Times New Roman" pitchFamily="18" charset="0"/>
              </a:rPr>
              <a:t>«Тіл-ұлттың жаны»</a:t>
            </a:r>
          </a:p>
          <a:p>
            <a:pPr algn="ctr"/>
            <a:r>
              <a:rPr lang="kk-KZ" sz="1400" dirty="0">
                <a:solidFill>
                  <a:srgbClr val="FF0000"/>
                </a:solidFill>
                <a:latin typeface="Times New Roman" pitchFamily="18" charset="0"/>
                <a:cs typeface="Times New Roman" pitchFamily="18" charset="0"/>
              </a:rPr>
              <a:t>қ</a:t>
            </a:r>
            <a:r>
              <a:rPr lang="kk-KZ" sz="1400" dirty="0" smtClean="0">
                <a:solidFill>
                  <a:srgbClr val="FF0000"/>
                </a:solidFill>
                <a:latin typeface="Times New Roman" pitchFamily="18" charset="0"/>
                <a:cs typeface="Times New Roman" pitchFamily="18" charset="0"/>
              </a:rPr>
              <a:t>абырға газеттері байқауы</a:t>
            </a:r>
            <a:endParaRPr lang="ru-RU" sz="1400" dirty="0">
              <a:solidFill>
                <a:srgbClr val="FF0000"/>
              </a:solidFill>
              <a:latin typeface="Times New Roman" pitchFamily="18" charset="0"/>
              <a:cs typeface="Times New Roman" pitchFamily="18" charset="0"/>
            </a:endParaRPr>
          </a:p>
        </p:txBody>
      </p:sp>
      <p:sp>
        <p:nvSpPr>
          <p:cNvPr id="3" name="Прямоугольник 2"/>
          <p:cNvSpPr/>
          <p:nvPr/>
        </p:nvSpPr>
        <p:spPr>
          <a:xfrm>
            <a:off x="3213707" y="3068960"/>
            <a:ext cx="2664296" cy="830997"/>
          </a:xfrm>
          <a:prstGeom prst="rect">
            <a:avLst/>
          </a:prstGeom>
        </p:spPr>
        <p:txBody>
          <a:bodyPr wrap="square">
            <a:spAutoFit/>
          </a:bodyPr>
          <a:lstStyle/>
          <a:p>
            <a:r>
              <a:rPr lang="ru-RU" sz="1200" dirty="0" err="1">
                <a:solidFill>
                  <a:srgbClr val="00B0F0"/>
                </a:solidFill>
                <a:latin typeface="Times New Roman" pitchFamily="18" charset="0"/>
                <a:cs typeface="Times New Roman" pitchFamily="18" charset="0"/>
              </a:rPr>
              <a:t>Туған</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тілім</a:t>
            </a:r>
            <a:r>
              <a:rPr lang="ru-RU" sz="1200" dirty="0">
                <a:solidFill>
                  <a:srgbClr val="00B0F0"/>
                </a:solidFill>
                <a:latin typeface="Times New Roman" pitchFamily="18" charset="0"/>
                <a:cs typeface="Times New Roman" pitchFamily="18" charset="0"/>
              </a:rPr>
              <a:t> – </a:t>
            </a:r>
            <a:r>
              <a:rPr lang="ru-RU" sz="1200" dirty="0" err="1">
                <a:solidFill>
                  <a:srgbClr val="00B0F0"/>
                </a:solidFill>
                <a:latin typeface="Times New Roman" pitchFamily="18" charset="0"/>
                <a:cs typeface="Times New Roman" pitchFamily="18" charset="0"/>
              </a:rPr>
              <a:t>тірлігімнің</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айғағы</a:t>
            </a:r>
            <a:r>
              <a:rPr lang="ru-RU" sz="1200" dirty="0">
                <a:solidFill>
                  <a:srgbClr val="00B0F0"/>
                </a:solidFill>
                <a:latin typeface="Times New Roman" pitchFamily="18" charset="0"/>
                <a:cs typeface="Times New Roman" pitchFamily="18" charset="0"/>
              </a:rPr>
              <a:t>,</a:t>
            </a:r>
          </a:p>
          <a:p>
            <a:r>
              <a:rPr lang="ru-RU" sz="1200" dirty="0" err="1">
                <a:solidFill>
                  <a:srgbClr val="00B0F0"/>
                </a:solidFill>
                <a:latin typeface="Times New Roman" pitchFamily="18" charset="0"/>
                <a:cs typeface="Times New Roman" pitchFamily="18" charset="0"/>
              </a:rPr>
              <a:t>Тілім</a:t>
            </a:r>
            <a:r>
              <a:rPr lang="ru-RU" sz="1200" dirty="0">
                <a:solidFill>
                  <a:srgbClr val="00B0F0"/>
                </a:solidFill>
                <a:latin typeface="Times New Roman" pitchFamily="18" charset="0"/>
                <a:cs typeface="Times New Roman" pitchFamily="18" charset="0"/>
              </a:rPr>
              <a:t> барда </a:t>
            </a:r>
            <a:r>
              <a:rPr lang="ru-RU" sz="1200" dirty="0" err="1">
                <a:solidFill>
                  <a:srgbClr val="00B0F0"/>
                </a:solidFill>
                <a:latin typeface="Times New Roman" pitchFamily="18" charset="0"/>
                <a:cs typeface="Times New Roman" pitchFamily="18" charset="0"/>
              </a:rPr>
              <a:t>айтылар</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сөз</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ойдағы</a:t>
            </a:r>
            <a:r>
              <a:rPr lang="ru-RU" sz="1200" dirty="0">
                <a:solidFill>
                  <a:srgbClr val="00B0F0"/>
                </a:solidFill>
                <a:latin typeface="Times New Roman" pitchFamily="18" charset="0"/>
                <a:cs typeface="Times New Roman" pitchFamily="18" charset="0"/>
              </a:rPr>
              <a:t>.</a:t>
            </a:r>
          </a:p>
          <a:p>
            <a:r>
              <a:rPr lang="ru-RU" sz="1200" dirty="0" err="1">
                <a:solidFill>
                  <a:srgbClr val="00B0F0"/>
                </a:solidFill>
                <a:latin typeface="Times New Roman" pitchFamily="18" charset="0"/>
                <a:cs typeface="Times New Roman" pitchFamily="18" charset="0"/>
              </a:rPr>
              <a:t>Өссе</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тілім</a:t>
            </a:r>
            <a:r>
              <a:rPr lang="ru-RU" sz="1200" dirty="0">
                <a:solidFill>
                  <a:srgbClr val="00B0F0"/>
                </a:solidFill>
                <a:latin typeface="Times New Roman" pitchFamily="18" charset="0"/>
                <a:cs typeface="Times New Roman" pitchFamily="18" charset="0"/>
              </a:rPr>
              <a:t> – мен де </a:t>
            </a:r>
            <a:r>
              <a:rPr lang="ru-RU" sz="1200" dirty="0" err="1">
                <a:solidFill>
                  <a:srgbClr val="00B0F0"/>
                </a:solidFill>
                <a:latin typeface="Times New Roman" pitchFamily="18" charset="0"/>
                <a:cs typeface="Times New Roman" pitchFamily="18" charset="0"/>
              </a:rPr>
              <a:t>бірге</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өсемін</a:t>
            </a:r>
            <a:r>
              <a:rPr lang="ru-RU" sz="1200" dirty="0">
                <a:solidFill>
                  <a:srgbClr val="00B0F0"/>
                </a:solidFill>
                <a:latin typeface="Times New Roman" pitchFamily="18" charset="0"/>
                <a:cs typeface="Times New Roman" pitchFamily="18" charset="0"/>
              </a:rPr>
              <a:t>, </a:t>
            </a:r>
          </a:p>
          <a:p>
            <a:r>
              <a:rPr lang="ru-RU" sz="1200" dirty="0" err="1">
                <a:solidFill>
                  <a:srgbClr val="00B0F0"/>
                </a:solidFill>
                <a:latin typeface="Times New Roman" pitchFamily="18" charset="0"/>
                <a:cs typeface="Times New Roman" pitchFamily="18" charset="0"/>
              </a:rPr>
              <a:t>Өшсе</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тілім</a:t>
            </a:r>
            <a:r>
              <a:rPr lang="ru-RU" sz="1200" dirty="0">
                <a:solidFill>
                  <a:srgbClr val="00B0F0"/>
                </a:solidFill>
                <a:latin typeface="Times New Roman" pitchFamily="18" charset="0"/>
                <a:cs typeface="Times New Roman" pitchFamily="18" charset="0"/>
              </a:rPr>
              <a:t> – мен де </a:t>
            </a:r>
            <a:r>
              <a:rPr lang="ru-RU" sz="1200" dirty="0" err="1">
                <a:solidFill>
                  <a:srgbClr val="00B0F0"/>
                </a:solidFill>
                <a:latin typeface="Times New Roman" pitchFamily="18" charset="0"/>
                <a:cs typeface="Times New Roman" pitchFamily="18" charset="0"/>
              </a:rPr>
              <a:t>бірге</a:t>
            </a:r>
            <a:r>
              <a:rPr lang="ru-RU" sz="1200" dirty="0">
                <a:solidFill>
                  <a:srgbClr val="00B0F0"/>
                </a:solidFill>
                <a:latin typeface="Times New Roman" pitchFamily="18" charset="0"/>
                <a:cs typeface="Times New Roman" pitchFamily="18" charset="0"/>
              </a:rPr>
              <a:t> </a:t>
            </a:r>
            <a:r>
              <a:rPr lang="ru-RU" sz="1200" dirty="0" err="1">
                <a:solidFill>
                  <a:srgbClr val="00B0F0"/>
                </a:solidFill>
                <a:latin typeface="Times New Roman" pitchFamily="18" charset="0"/>
                <a:cs typeface="Times New Roman" pitchFamily="18" charset="0"/>
              </a:rPr>
              <a:t>өшемін</a:t>
            </a:r>
            <a:r>
              <a:rPr lang="ru-RU" sz="1200" dirty="0">
                <a:solidFill>
                  <a:srgbClr val="00B0F0"/>
                </a:solidFill>
                <a:latin typeface="Times New Roman" pitchFamily="18" charset="0"/>
                <a:cs typeface="Times New Roman" pitchFamily="18" charset="0"/>
              </a:rPr>
              <a:t>.</a:t>
            </a:r>
          </a:p>
        </p:txBody>
      </p:sp>
    </p:spTree>
    <p:extLst>
      <p:ext uri="{BB962C8B-B14F-4D97-AF65-F5344CB8AC3E}">
        <p14:creationId xmlns:p14="http://schemas.microsoft.com/office/powerpoint/2010/main" val="4430847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2420888"/>
            <a:ext cx="3672408"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a:xfrm>
            <a:off x="611560" y="5388073"/>
            <a:ext cx="2952328" cy="1185472"/>
          </a:xfrm>
        </p:spPr>
        <p:style>
          <a:lnRef idx="1">
            <a:schemeClr val="accent3"/>
          </a:lnRef>
          <a:fillRef idx="2">
            <a:schemeClr val="accent3"/>
          </a:fillRef>
          <a:effectRef idx="1">
            <a:schemeClr val="accent3"/>
          </a:effectRef>
          <a:fontRef idx="minor">
            <a:schemeClr val="dk1"/>
          </a:fontRef>
        </p:style>
        <p:txBody>
          <a:bodyPr>
            <a:noAutofit/>
          </a:bodyPr>
          <a:lstStyle/>
          <a:p>
            <a:pPr algn="l"/>
            <a:r>
              <a:rPr lang="kk-KZ" sz="1400" dirty="0" smtClean="0">
                <a:latin typeface="Times New Roman" pitchFamily="18" charset="0"/>
                <a:cs typeface="Times New Roman" pitchFamily="18" charset="0"/>
              </a:rPr>
              <a:t>            Директор-бас редактор</a:t>
            </a:r>
            <a:br>
              <a:rPr lang="kk-KZ" sz="1400" dirty="0" smtClean="0">
                <a:latin typeface="Times New Roman" pitchFamily="18" charset="0"/>
                <a:cs typeface="Times New Roman" pitchFamily="18" charset="0"/>
              </a:rPr>
            </a:br>
            <a:r>
              <a:rPr lang="kk-KZ" sz="1400" dirty="0">
                <a:latin typeface="Times New Roman" pitchFamily="18" charset="0"/>
                <a:cs typeface="Times New Roman" pitchFamily="18" charset="0"/>
              </a:rPr>
              <a:t> </a:t>
            </a:r>
            <a:r>
              <a:rPr lang="kk-KZ" sz="1400" dirty="0" smtClean="0">
                <a:latin typeface="Times New Roman" pitchFamily="18" charset="0"/>
                <a:cs typeface="Times New Roman" pitchFamily="18" charset="0"/>
              </a:rPr>
              <a:t>                   Алтаев Б.Б.</a:t>
            </a:r>
            <a:br>
              <a:rPr lang="kk-KZ" sz="1400" dirty="0" smtClean="0">
                <a:latin typeface="Times New Roman" pitchFamily="18" charset="0"/>
                <a:cs typeface="Times New Roman" pitchFamily="18" charset="0"/>
              </a:rPr>
            </a:br>
            <a:r>
              <a:rPr lang="kk-KZ" sz="1200" dirty="0" smtClean="0">
                <a:latin typeface="Times New Roman" pitchFamily="18" charset="0"/>
                <a:cs typeface="Times New Roman" pitchFamily="18" charset="0"/>
              </a:rPr>
              <a:t>Мекенжайымыз:</a:t>
            </a:r>
            <a:br>
              <a:rPr lang="kk-KZ" sz="1200" dirty="0" smtClean="0">
                <a:latin typeface="Times New Roman" pitchFamily="18" charset="0"/>
                <a:cs typeface="Times New Roman" pitchFamily="18" charset="0"/>
              </a:rPr>
            </a:br>
            <a:r>
              <a:rPr lang="kk-KZ" sz="1200" dirty="0" smtClean="0">
                <a:latin typeface="Times New Roman" pitchFamily="18" charset="0"/>
                <a:cs typeface="Times New Roman" pitchFamily="18" charset="0"/>
              </a:rPr>
              <a:t>040600. Ұзынағаш.</a:t>
            </a:r>
            <a:br>
              <a:rPr lang="kk-KZ" sz="1200" dirty="0" smtClean="0">
                <a:latin typeface="Times New Roman" pitchFamily="18" charset="0"/>
                <a:cs typeface="Times New Roman" pitchFamily="18" charset="0"/>
              </a:rPr>
            </a:br>
            <a:r>
              <a:rPr lang="kk-KZ" sz="1200" dirty="0" smtClean="0">
                <a:latin typeface="Times New Roman" pitchFamily="18" charset="0"/>
                <a:cs typeface="Times New Roman" pitchFamily="18" charset="0"/>
              </a:rPr>
              <a:t>Сарыбай би 71</a:t>
            </a:r>
            <a:endParaRPr lang="ru-RU" sz="1200" dirty="0">
              <a:latin typeface="Times New Roman" pitchFamily="18" charset="0"/>
              <a:cs typeface="Times New Roman" pitchFamily="18" charset="0"/>
            </a:endParaRPr>
          </a:p>
        </p:txBody>
      </p:sp>
      <p:sp>
        <p:nvSpPr>
          <p:cNvPr id="5" name="TextBox 4"/>
          <p:cNvSpPr txBox="1"/>
          <p:nvPr/>
        </p:nvSpPr>
        <p:spPr>
          <a:xfrm>
            <a:off x="4572000" y="5373216"/>
            <a:ext cx="4464496"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kk-KZ" sz="1200" dirty="0" smtClean="0">
                <a:latin typeface="Times New Roman" pitchFamily="18" charset="0"/>
                <a:cs typeface="Times New Roman" pitchFamily="18" charset="0"/>
              </a:rPr>
              <a:t>Бас редактордың орынбасары:</a:t>
            </a:r>
          </a:p>
          <a:p>
            <a:pPr algn="ctr"/>
            <a:r>
              <a:rPr lang="kk-KZ" sz="1200" dirty="0" smtClean="0">
                <a:latin typeface="Times New Roman" pitchFamily="18" charset="0"/>
                <a:cs typeface="Times New Roman" pitchFamily="18" charset="0"/>
              </a:rPr>
              <a:t>Намазбаева А.Ж</a:t>
            </a:r>
            <a:endParaRPr lang="ru-RU" sz="1200" dirty="0" smtClean="0">
              <a:latin typeface="Times New Roman" pitchFamily="18" charset="0"/>
              <a:cs typeface="Times New Roman" pitchFamily="18" charset="0"/>
            </a:endParaRPr>
          </a:p>
          <a:p>
            <a:pPr algn="ctr"/>
            <a:r>
              <a:rPr lang="ru-RU" sz="1200" dirty="0" err="1" smtClean="0">
                <a:latin typeface="Times New Roman" pitchFamily="18" charset="0"/>
                <a:cs typeface="Times New Roman" pitchFamily="18" charset="0"/>
              </a:rPr>
              <a:t>Менш</a:t>
            </a:r>
            <a:r>
              <a:rPr lang="kk-KZ" sz="1200" dirty="0" smtClean="0">
                <a:latin typeface="Times New Roman" pitchFamily="18" charset="0"/>
                <a:cs typeface="Times New Roman" pitchFamily="18" charset="0"/>
              </a:rPr>
              <a:t>ікті тілшілер:</a:t>
            </a:r>
          </a:p>
          <a:p>
            <a:pPr algn="ctr"/>
            <a:r>
              <a:rPr lang="ru-RU" sz="1200" dirty="0" err="1" smtClean="0">
                <a:latin typeface="Times New Roman" pitchFamily="18" charset="0"/>
                <a:cs typeface="Times New Roman" pitchFamily="18" charset="0"/>
              </a:rPr>
              <a:t>Игілік</a:t>
            </a:r>
            <a:r>
              <a:rPr lang="ru-RU" sz="1200" dirty="0" smtClean="0">
                <a:latin typeface="Times New Roman" pitchFamily="18" charset="0"/>
                <a:cs typeface="Times New Roman" pitchFamily="18" charset="0"/>
              </a:rPr>
              <a:t> А, </a:t>
            </a:r>
            <a:r>
              <a:rPr lang="ru-RU" sz="1200" dirty="0" err="1" smtClean="0">
                <a:latin typeface="Times New Roman" pitchFamily="18" charset="0"/>
                <a:cs typeface="Times New Roman" pitchFamily="18" charset="0"/>
              </a:rPr>
              <a:t>Жакенова</a:t>
            </a:r>
            <a:r>
              <a:rPr lang="ru-RU" sz="1200" dirty="0" smtClean="0">
                <a:latin typeface="Times New Roman" pitchFamily="18" charset="0"/>
                <a:cs typeface="Times New Roman" pitchFamily="18" charset="0"/>
              </a:rPr>
              <a:t> Ж.З. </a:t>
            </a:r>
          </a:p>
          <a:p>
            <a:pPr marL="171450" indent="-171450">
              <a:buFont typeface="Wingdings" pitchFamily="2" charset="2"/>
              <a:buChar char="q"/>
            </a:pPr>
            <a:r>
              <a:rPr lang="ru-RU" sz="1200" i="1" dirty="0" err="1" smtClean="0">
                <a:latin typeface="Times New Roman" pitchFamily="18" charset="0"/>
                <a:cs typeface="Times New Roman" pitchFamily="18" charset="0"/>
              </a:rPr>
              <a:t>Газетт</a:t>
            </a:r>
            <a:r>
              <a:rPr lang="kk-KZ" sz="1200" i="1" dirty="0" smtClean="0">
                <a:latin typeface="Times New Roman" pitchFamily="18" charset="0"/>
                <a:cs typeface="Times New Roman" pitchFamily="18" charset="0"/>
              </a:rPr>
              <a:t>ің электрондық нұсқасымен колледждің сайтынан таныса аласыздар</a:t>
            </a:r>
            <a:endParaRPr lang="ru-RU" sz="1200" i="1" dirty="0">
              <a:latin typeface="Times New Roman" pitchFamily="18" charset="0"/>
              <a:cs typeface="Times New Roman" pitchFamily="18" charset="0"/>
            </a:endParaRPr>
          </a:p>
        </p:txBody>
      </p:sp>
      <p:sp>
        <p:nvSpPr>
          <p:cNvPr id="2" name="Прямоугольник 1"/>
          <p:cNvSpPr/>
          <p:nvPr/>
        </p:nvSpPr>
        <p:spPr>
          <a:xfrm>
            <a:off x="3563888" y="332657"/>
            <a:ext cx="4752528" cy="246221"/>
          </a:xfrm>
          <a:prstGeom prst="rect">
            <a:avLst/>
          </a:prstGeom>
        </p:spPr>
        <p:txBody>
          <a:bodyPr wrap="square" numCol="2">
            <a:spAutoFit/>
          </a:bodyPr>
          <a:lstStyle/>
          <a:p>
            <a:r>
              <a:rPr lang="ru-RU" sz="1000" dirty="0">
                <a:latin typeface="Times New Roman" pitchFamily="18" charset="0"/>
                <a:cs typeface="Times New Roman" pitchFamily="18" charset="0"/>
              </a:rPr>
              <a:t> </a:t>
            </a:r>
          </a:p>
        </p:txBody>
      </p:sp>
      <p:pic>
        <p:nvPicPr>
          <p:cNvPr id="2052"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7678" t="20001" r="19822" b="12800"/>
          <a:stretch/>
        </p:blipFill>
        <p:spPr bwMode="auto">
          <a:xfrm>
            <a:off x="323529" y="202649"/>
            <a:ext cx="2369698" cy="1426152"/>
          </a:xfrm>
          <a:prstGeom prst="rect">
            <a:avLst/>
          </a:prstGeom>
          <a:noFill/>
          <a:ln w="1905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059832" y="332657"/>
            <a:ext cx="5472608" cy="5763552"/>
          </a:xfrm>
          <a:prstGeom prst="rect">
            <a:avLst/>
          </a:prstGeom>
        </p:spPr>
        <p:txBody>
          <a:bodyPr wrap="square" numCol="2">
            <a:spAutoFit/>
          </a:bodyPr>
          <a:lstStyle/>
          <a:p>
            <a:r>
              <a:rPr lang="kk-KZ" sz="1200" dirty="0">
                <a:solidFill>
                  <a:srgbClr val="FF0000"/>
                </a:solidFill>
                <a:latin typeface="Times New Roman" pitchFamily="18" charset="0"/>
                <a:cs typeface="Times New Roman" pitchFamily="18" charset="0"/>
              </a:rPr>
              <a:t>«Қазақпың мен»</a:t>
            </a:r>
            <a:endParaRPr lang="kk-KZ" sz="1200" dirty="0" smtClean="0">
              <a:solidFill>
                <a:srgbClr val="FF0000"/>
              </a:solidFill>
              <a:latin typeface="Times New Roman" pitchFamily="18" charset="0"/>
              <a:cs typeface="Times New Roman" pitchFamily="18" charset="0"/>
            </a:endParaRPr>
          </a:p>
          <a:p>
            <a:r>
              <a:rPr lang="ru-RU" sz="1000" dirty="0" err="1" smtClean="0">
                <a:solidFill>
                  <a:srgbClr val="00B0F0"/>
                </a:solidFill>
                <a:latin typeface="Times New Roman" pitchFamily="18" charset="0"/>
                <a:cs typeface="Times New Roman" pitchFamily="18" charset="0"/>
              </a:rPr>
              <a:t>Қазақпын</a:t>
            </a:r>
            <a:r>
              <a:rPr lang="ru-RU" sz="1000" dirty="0" smtClean="0">
                <a:solidFill>
                  <a:srgbClr val="00B0F0"/>
                </a:solidFill>
                <a:latin typeface="Times New Roman" pitchFamily="18" charset="0"/>
                <a:cs typeface="Times New Roman" pitchFamily="18" charset="0"/>
              </a:rPr>
              <a:t> </a:t>
            </a:r>
            <a:r>
              <a:rPr lang="ru-RU" sz="1000" dirty="0">
                <a:solidFill>
                  <a:srgbClr val="00B0F0"/>
                </a:solidFill>
                <a:latin typeface="Times New Roman" pitchFamily="18" charset="0"/>
                <a:cs typeface="Times New Roman" pitchFamily="18" charset="0"/>
              </a:rPr>
              <a:t>мен </a:t>
            </a:r>
          </a:p>
          <a:p>
            <a:r>
              <a:rPr lang="ru-RU" sz="1000" dirty="0" err="1">
                <a:solidFill>
                  <a:srgbClr val="00B0F0"/>
                </a:solidFill>
                <a:latin typeface="Times New Roman" pitchFamily="18" charset="0"/>
                <a:cs typeface="Times New Roman" pitchFamily="18" charset="0"/>
              </a:rPr>
              <a:t>Менің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тілім</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қазақ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тіл</a:t>
            </a:r>
            <a:endParaRPr lang="ru-RU" sz="1000" dirty="0">
              <a:solidFill>
                <a:srgbClr val="00B0F0"/>
              </a:solidFill>
              <a:latin typeface="Times New Roman" pitchFamily="18" charset="0"/>
              <a:cs typeface="Times New Roman" pitchFamily="18" charset="0"/>
            </a:endParaRPr>
          </a:p>
          <a:p>
            <a:r>
              <a:rPr lang="ru-RU" sz="1000" dirty="0" err="1">
                <a:solidFill>
                  <a:srgbClr val="00B0F0"/>
                </a:solidFill>
                <a:latin typeface="Times New Roman" pitchFamily="18" charset="0"/>
                <a:cs typeface="Times New Roman" pitchFamily="18" charset="0"/>
              </a:rPr>
              <a:t>Құлда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емес</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тәуелсіз</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мүлде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азат</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тіл</a:t>
            </a:r>
            <a:endParaRPr lang="ru-RU" sz="1000" dirty="0">
              <a:solidFill>
                <a:srgbClr val="00B0F0"/>
              </a:solidFill>
              <a:latin typeface="Times New Roman" pitchFamily="18" charset="0"/>
              <a:cs typeface="Times New Roman" pitchFamily="18" charset="0"/>
            </a:endParaRPr>
          </a:p>
          <a:p>
            <a:r>
              <a:rPr lang="ru-RU" sz="1000" dirty="0" err="1">
                <a:solidFill>
                  <a:srgbClr val="00B0F0"/>
                </a:solidFill>
                <a:latin typeface="Times New Roman" pitchFamily="18" charset="0"/>
                <a:cs typeface="Times New Roman" pitchFamily="18" charset="0"/>
              </a:rPr>
              <a:t>Өз</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тіліңде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емін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еркін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сөйле</a:t>
            </a:r>
            <a:r>
              <a:rPr lang="ru-RU" sz="1000" dirty="0">
                <a:solidFill>
                  <a:srgbClr val="00B0F0"/>
                </a:solidFill>
                <a:latin typeface="Times New Roman" pitchFamily="18" charset="0"/>
                <a:cs typeface="Times New Roman" pitchFamily="18" charset="0"/>
              </a:rPr>
              <a:t> де</a:t>
            </a:r>
          </a:p>
          <a:p>
            <a:r>
              <a:rPr lang="ru-RU" sz="1000" dirty="0">
                <a:solidFill>
                  <a:srgbClr val="00B0F0"/>
                </a:solidFill>
                <a:latin typeface="Times New Roman" pitchFamily="18" charset="0"/>
                <a:cs typeface="Times New Roman" pitchFamily="18" charset="0"/>
              </a:rPr>
              <a:t>Шала </a:t>
            </a:r>
            <a:r>
              <a:rPr lang="ru-RU" sz="1000" dirty="0" err="1">
                <a:solidFill>
                  <a:srgbClr val="00B0F0"/>
                </a:solidFill>
                <a:latin typeface="Times New Roman" pitchFamily="18" charset="0"/>
                <a:cs typeface="Times New Roman" pitchFamily="18" charset="0"/>
              </a:rPr>
              <a:t>қазақ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қандасыңды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мазақ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қыл</a:t>
            </a:r>
            <a:endParaRPr lang="ru-RU" sz="1000" dirty="0">
              <a:solidFill>
                <a:srgbClr val="00B0F0"/>
              </a:solidFill>
              <a:latin typeface="Times New Roman" pitchFamily="18" charset="0"/>
              <a:cs typeface="Times New Roman" pitchFamily="18" charset="0"/>
            </a:endParaRPr>
          </a:p>
          <a:p>
            <a:endParaRPr lang="ru-RU" sz="1000" dirty="0">
              <a:solidFill>
                <a:srgbClr val="00B0F0"/>
              </a:solidFill>
              <a:latin typeface="Times New Roman" pitchFamily="18" charset="0"/>
              <a:cs typeface="Times New Roman" pitchFamily="18" charset="0"/>
            </a:endParaRPr>
          </a:p>
          <a:p>
            <a:r>
              <a:rPr lang="ru-RU" sz="1000" dirty="0" err="1" smtClean="0">
                <a:solidFill>
                  <a:srgbClr val="00B0F0"/>
                </a:solidFill>
                <a:latin typeface="Times New Roman" pitchFamily="18" charset="0"/>
                <a:cs typeface="Times New Roman" pitchFamily="18" charset="0"/>
              </a:rPr>
              <a:t>Қазақсы</a:t>
            </a:r>
            <a:r>
              <a:rPr lang="kk-KZ" sz="1000" dirty="0" smtClean="0">
                <a:solidFill>
                  <a:srgbClr val="00B0F0"/>
                </a:solidFill>
                <a:latin typeface="Times New Roman" pitchFamily="18" charset="0"/>
                <a:cs typeface="Times New Roman" pitchFamily="18" charset="0"/>
              </a:rPr>
              <a:t>ң</a:t>
            </a:r>
            <a:r>
              <a:rPr lang="ru-RU" sz="1000" dirty="0" smtClean="0">
                <a:solidFill>
                  <a:srgbClr val="00B0F0"/>
                </a:solidFill>
                <a:latin typeface="Times New Roman" pitchFamily="18" charset="0"/>
                <a:cs typeface="Times New Roman" pitchFamily="18" charset="0"/>
              </a:rPr>
              <a:t> </a:t>
            </a:r>
            <a:r>
              <a:rPr lang="ru-RU" sz="1000" dirty="0">
                <a:solidFill>
                  <a:srgbClr val="00B0F0"/>
                </a:solidFill>
                <a:latin typeface="Times New Roman" pitchFamily="18" charset="0"/>
                <a:cs typeface="Times New Roman" pitchFamily="18" charset="0"/>
              </a:rPr>
              <a:t>сен</a:t>
            </a:r>
          </a:p>
          <a:p>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Сенің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тілің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қазақ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тіл</a:t>
            </a:r>
            <a:endParaRPr lang="ru-RU" sz="1000" dirty="0">
              <a:solidFill>
                <a:srgbClr val="00B0F0"/>
              </a:solidFill>
              <a:latin typeface="Times New Roman" pitchFamily="18" charset="0"/>
              <a:cs typeface="Times New Roman" pitchFamily="18" charset="0"/>
            </a:endParaRPr>
          </a:p>
          <a:p>
            <a:r>
              <a:rPr lang="ru-RU" sz="1000" dirty="0" err="1">
                <a:solidFill>
                  <a:srgbClr val="00B0F0"/>
                </a:solidFill>
                <a:latin typeface="Times New Roman" pitchFamily="18" charset="0"/>
                <a:cs typeface="Times New Roman" pitchFamily="18" charset="0"/>
              </a:rPr>
              <a:t>Білмей</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қалсаң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өз</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тіліңді</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азап</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бұл</a:t>
            </a:r>
            <a:endParaRPr lang="ru-RU" sz="1000" dirty="0">
              <a:solidFill>
                <a:srgbClr val="00B0F0"/>
              </a:solidFill>
              <a:latin typeface="Times New Roman" pitchFamily="18" charset="0"/>
              <a:cs typeface="Times New Roman" pitchFamily="18" charset="0"/>
            </a:endParaRPr>
          </a:p>
          <a:p>
            <a:r>
              <a:rPr lang="ru-RU" sz="1000" dirty="0" err="1">
                <a:solidFill>
                  <a:srgbClr val="00B0F0"/>
                </a:solidFill>
                <a:latin typeface="Times New Roman" pitchFamily="18" charset="0"/>
                <a:cs typeface="Times New Roman" pitchFamily="18" charset="0"/>
              </a:rPr>
              <a:t>Есеп</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бер</a:t>
            </a:r>
            <a:r>
              <a:rPr lang="ru-RU" sz="1000" dirty="0">
                <a:solidFill>
                  <a:srgbClr val="00B0F0"/>
                </a:solidFill>
                <a:latin typeface="Times New Roman" pitchFamily="18" charset="0"/>
                <a:cs typeface="Times New Roman" pitchFamily="18" charset="0"/>
              </a:rPr>
              <a:t> де </a:t>
            </a:r>
            <a:r>
              <a:rPr lang="ru-RU" sz="1000" dirty="0" err="1">
                <a:solidFill>
                  <a:srgbClr val="00B0F0"/>
                </a:solidFill>
                <a:latin typeface="Times New Roman" pitchFamily="18" charset="0"/>
                <a:cs typeface="Times New Roman" pitchFamily="18" charset="0"/>
              </a:rPr>
              <a:t>өткеніңе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бүгінге</a:t>
            </a:r>
            <a:endParaRPr lang="ru-RU" sz="1000" dirty="0">
              <a:solidFill>
                <a:srgbClr val="00B0F0"/>
              </a:solidFill>
              <a:latin typeface="Times New Roman" pitchFamily="18" charset="0"/>
              <a:cs typeface="Times New Roman" pitchFamily="18" charset="0"/>
            </a:endParaRPr>
          </a:p>
          <a:p>
            <a:r>
              <a:rPr lang="ru-RU" sz="1000" dirty="0" err="1">
                <a:solidFill>
                  <a:srgbClr val="00B0F0"/>
                </a:solidFill>
                <a:latin typeface="Times New Roman" pitchFamily="18" charset="0"/>
                <a:cs typeface="Times New Roman" pitchFamily="18" charset="0"/>
              </a:rPr>
              <a:t>Келе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жатқан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ұрпағыңды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қазақ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қыл</a:t>
            </a:r>
            <a:endParaRPr lang="ru-RU" sz="1000" dirty="0">
              <a:solidFill>
                <a:srgbClr val="00B0F0"/>
              </a:solidFill>
              <a:latin typeface="Times New Roman" pitchFamily="18" charset="0"/>
              <a:cs typeface="Times New Roman" pitchFamily="18" charset="0"/>
            </a:endParaRPr>
          </a:p>
          <a:p>
            <a:endParaRPr lang="ru-RU" sz="1000" dirty="0">
              <a:solidFill>
                <a:srgbClr val="00B0F0"/>
              </a:solidFill>
              <a:latin typeface="Times New Roman" pitchFamily="18" charset="0"/>
              <a:cs typeface="Times New Roman" pitchFamily="18" charset="0"/>
            </a:endParaRPr>
          </a:p>
          <a:p>
            <a:r>
              <a:rPr lang="ru-RU" sz="1000" dirty="0" err="1">
                <a:solidFill>
                  <a:srgbClr val="00B0F0"/>
                </a:solidFill>
                <a:latin typeface="Times New Roman" pitchFamily="18" charset="0"/>
                <a:cs typeface="Times New Roman" pitchFamily="18" charset="0"/>
              </a:rPr>
              <a:t>Қазақпын</a:t>
            </a:r>
            <a:r>
              <a:rPr lang="ru-RU" sz="1000" dirty="0">
                <a:solidFill>
                  <a:srgbClr val="00B0F0"/>
                </a:solidFill>
                <a:latin typeface="Times New Roman" pitchFamily="18" charset="0"/>
                <a:cs typeface="Times New Roman" pitchFamily="18" charset="0"/>
              </a:rPr>
              <a:t> мен </a:t>
            </a:r>
          </a:p>
          <a:p>
            <a:r>
              <a:rPr lang="ru-RU" sz="1000" dirty="0" err="1">
                <a:solidFill>
                  <a:srgbClr val="00B0F0"/>
                </a:solidFill>
                <a:latin typeface="Times New Roman" pitchFamily="18" charset="0"/>
                <a:cs typeface="Times New Roman" pitchFamily="18" charset="0"/>
              </a:rPr>
              <a:t>Менің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тілім</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ұлы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тіл</a:t>
            </a:r>
            <a:endParaRPr lang="ru-RU" sz="1000" dirty="0">
              <a:solidFill>
                <a:srgbClr val="00B0F0"/>
              </a:solidFill>
              <a:latin typeface="Times New Roman" pitchFamily="18" charset="0"/>
              <a:cs typeface="Times New Roman" pitchFamily="18" charset="0"/>
            </a:endParaRPr>
          </a:p>
          <a:p>
            <a:r>
              <a:rPr lang="ru-RU" sz="1000" dirty="0" err="1">
                <a:solidFill>
                  <a:srgbClr val="00B0F0"/>
                </a:solidFill>
                <a:latin typeface="Times New Roman" pitchFamily="18" charset="0"/>
                <a:cs typeface="Times New Roman" pitchFamily="18" charset="0"/>
              </a:rPr>
              <a:t>Бүкіл</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әлем</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мойындайды</a:t>
            </a:r>
            <a:r>
              <a:rPr lang="ru-RU" sz="1000" dirty="0">
                <a:solidFill>
                  <a:srgbClr val="00B0F0"/>
                </a:solidFill>
                <a:latin typeface="Times New Roman" pitchFamily="18" charset="0"/>
                <a:cs typeface="Times New Roman" pitchFamily="18" charset="0"/>
              </a:rPr>
              <a:t> оны </a:t>
            </a:r>
            <a:r>
              <a:rPr lang="ru-RU" sz="1000" dirty="0" err="1">
                <a:solidFill>
                  <a:srgbClr val="00B0F0"/>
                </a:solidFill>
                <a:latin typeface="Times New Roman" pitchFamily="18" charset="0"/>
                <a:cs typeface="Times New Roman" pitchFamily="18" charset="0"/>
              </a:rPr>
              <a:t>біл</a:t>
            </a:r>
            <a:endParaRPr lang="ru-RU" sz="1000" dirty="0">
              <a:solidFill>
                <a:srgbClr val="00B0F0"/>
              </a:solidFill>
              <a:latin typeface="Times New Roman" pitchFamily="18" charset="0"/>
              <a:cs typeface="Times New Roman" pitchFamily="18" charset="0"/>
            </a:endParaRPr>
          </a:p>
          <a:p>
            <a:r>
              <a:rPr lang="ru-RU" sz="1000" dirty="0" err="1">
                <a:solidFill>
                  <a:srgbClr val="00B0F0"/>
                </a:solidFill>
                <a:latin typeface="Times New Roman" pitchFamily="18" charset="0"/>
                <a:cs typeface="Times New Roman" pitchFamily="18" charset="0"/>
              </a:rPr>
              <a:t>Іштей</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ойлап</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ана</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тілдің</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ертеңін</a:t>
            </a:r>
            <a:endParaRPr lang="ru-RU" sz="1000" dirty="0">
              <a:solidFill>
                <a:srgbClr val="00B0F0"/>
              </a:solidFill>
              <a:latin typeface="Times New Roman" pitchFamily="18" charset="0"/>
              <a:cs typeface="Times New Roman" pitchFamily="18" charset="0"/>
            </a:endParaRPr>
          </a:p>
          <a:p>
            <a:r>
              <a:rPr lang="ru-RU" sz="1000" dirty="0">
                <a:solidFill>
                  <a:srgbClr val="00B0F0"/>
                </a:solidFill>
                <a:latin typeface="Times New Roman" pitchFamily="18" charset="0"/>
                <a:cs typeface="Times New Roman" pitchFamily="18" charset="0"/>
              </a:rPr>
              <a:t>Тіл </a:t>
            </a:r>
            <a:r>
              <a:rPr lang="ru-RU" sz="1000" dirty="0" err="1">
                <a:solidFill>
                  <a:srgbClr val="00B0F0"/>
                </a:solidFill>
                <a:latin typeface="Times New Roman" pitchFamily="18" charset="0"/>
                <a:cs typeface="Times New Roman" pitchFamily="18" charset="0"/>
              </a:rPr>
              <a:t>туралы</a:t>
            </a:r>
            <a:r>
              <a:rPr lang="ru-RU" sz="1000" dirty="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өлеңіме</a:t>
            </a:r>
            <a:r>
              <a:rPr lang="ru-RU" sz="1000" dirty="0" smtClean="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құлақ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түр</a:t>
            </a:r>
            <a:endParaRPr lang="ru-RU" sz="1000" dirty="0">
              <a:solidFill>
                <a:srgbClr val="00B0F0"/>
              </a:solidFill>
              <a:latin typeface="Times New Roman" pitchFamily="18" charset="0"/>
              <a:cs typeface="Times New Roman" pitchFamily="18" charset="0"/>
            </a:endParaRPr>
          </a:p>
          <a:p>
            <a:endParaRPr lang="ru-RU" sz="1000" dirty="0">
              <a:solidFill>
                <a:srgbClr val="00B0F0"/>
              </a:solidFill>
              <a:latin typeface="Times New Roman" pitchFamily="18" charset="0"/>
              <a:cs typeface="Times New Roman" pitchFamily="18" charset="0"/>
            </a:endParaRPr>
          </a:p>
          <a:p>
            <a:r>
              <a:rPr lang="ru-RU" sz="1000" dirty="0" err="1">
                <a:solidFill>
                  <a:srgbClr val="00B0F0"/>
                </a:solidFill>
                <a:latin typeface="Times New Roman" pitchFamily="18" charset="0"/>
                <a:cs typeface="Times New Roman" pitchFamily="18" charset="0"/>
              </a:rPr>
              <a:t>Қазақпын</a:t>
            </a:r>
            <a:r>
              <a:rPr lang="ru-RU" sz="1000" dirty="0">
                <a:solidFill>
                  <a:srgbClr val="00B0F0"/>
                </a:solidFill>
                <a:latin typeface="Times New Roman" pitchFamily="18" charset="0"/>
                <a:cs typeface="Times New Roman" pitchFamily="18" charset="0"/>
              </a:rPr>
              <a:t> мен </a:t>
            </a:r>
          </a:p>
          <a:p>
            <a:r>
              <a:rPr lang="ru-RU" sz="1000" dirty="0" err="1">
                <a:solidFill>
                  <a:srgbClr val="00B0F0"/>
                </a:solidFill>
                <a:latin typeface="Times New Roman" pitchFamily="18" charset="0"/>
                <a:cs typeface="Times New Roman" pitchFamily="18" charset="0"/>
              </a:rPr>
              <a:t>Тілім</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жасын</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найзағай</a:t>
            </a:r>
            <a:endParaRPr lang="ru-RU" sz="1000" dirty="0">
              <a:solidFill>
                <a:srgbClr val="00B0F0"/>
              </a:solidFill>
              <a:latin typeface="Times New Roman" pitchFamily="18" charset="0"/>
              <a:cs typeface="Times New Roman" pitchFamily="18" charset="0"/>
            </a:endParaRPr>
          </a:p>
          <a:p>
            <a:r>
              <a:rPr lang="ru-RU" sz="1000" dirty="0" err="1">
                <a:solidFill>
                  <a:srgbClr val="00B0F0"/>
                </a:solidFill>
                <a:latin typeface="Times New Roman" pitchFamily="18" charset="0"/>
                <a:cs typeface="Times New Roman" pitchFamily="18" charset="0"/>
              </a:rPr>
              <a:t>Шақ</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келтірмей</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қарсыласты</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қайысқан</a:t>
            </a:r>
            <a:endParaRPr lang="ru-RU" sz="1000" dirty="0">
              <a:solidFill>
                <a:srgbClr val="00B0F0"/>
              </a:solidFill>
              <a:latin typeface="Times New Roman" pitchFamily="18" charset="0"/>
              <a:cs typeface="Times New Roman" pitchFamily="18" charset="0"/>
            </a:endParaRPr>
          </a:p>
          <a:p>
            <a:r>
              <a:rPr lang="ru-RU" sz="1000" dirty="0" err="1">
                <a:solidFill>
                  <a:srgbClr val="00B0F0"/>
                </a:solidFill>
                <a:latin typeface="Times New Roman" pitchFamily="18" charset="0"/>
                <a:cs typeface="Times New Roman" pitchFamily="18" charset="0"/>
              </a:rPr>
              <a:t>Сөйлегенде</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түйреп</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өтер</a:t>
            </a:r>
            <a:r>
              <a:rPr lang="ru-RU" sz="1000" dirty="0">
                <a:solidFill>
                  <a:srgbClr val="00B0F0"/>
                </a:solidFill>
                <a:latin typeface="Times New Roman" pitchFamily="18" charset="0"/>
                <a:cs typeface="Times New Roman" pitchFamily="18" charset="0"/>
              </a:rPr>
              <a:t> </a:t>
            </a:r>
            <a:r>
              <a:rPr lang="ru-RU" sz="1000" dirty="0" err="1">
                <a:solidFill>
                  <a:srgbClr val="00B0F0"/>
                </a:solidFill>
                <a:latin typeface="Times New Roman" pitchFamily="18" charset="0"/>
                <a:cs typeface="Times New Roman" pitchFamily="18" charset="0"/>
              </a:rPr>
              <a:t>найзадай</a:t>
            </a:r>
            <a:endParaRPr lang="ru-RU" sz="1000" dirty="0">
              <a:solidFill>
                <a:srgbClr val="00B0F0"/>
              </a:solidFill>
              <a:latin typeface="Times New Roman" pitchFamily="18" charset="0"/>
              <a:cs typeface="Times New Roman" pitchFamily="18" charset="0"/>
            </a:endParaRPr>
          </a:p>
          <a:p>
            <a:endParaRPr lang="ru-RU" sz="1000" dirty="0" smtClean="0">
              <a:solidFill>
                <a:srgbClr val="00B0F0"/>
              </a:solidFill>
              <a:latin typeface="Times New Roman" pitchFamily="18" charset="0"/>
              <a:cs typeface="Times New Roman" pitchFamily="18" charset="0"/>
            </a:endParaRPr>
          </a:p>
          <a:p>
            <a:r>
              <a:rPr lang="ru-RU" sz="1000" dirty="0" err="1" smtClean="0">
                <a:solidFill>
                  <a:srgbClr val="00B0F0"/>
                </a:solidFill>
                <a:latin typeface="Times New Roman" pitchFamily="18" charset="0"/>
                <a:cs typeface="Times New Roman" pitchFamily="18" charset="0"/>
              </a:rPr>
              <a:t>Қазақпын</a:t>
            </a:r>
            <a:r>
              <a:rPr lang="ru-RU" sz="1000" dirty="0" smtClean="0">
                <a:solidFill>
                  <a:srgbClr val="00B0F0"/>
                </a:solidFill>
                <a:latin typeface="Times New Roman" pitchFamily="18" charset="0"/>
                <a:cs typeface="Times New Roman" pitchFamily="18" charset="0"/>
              </a:rPr>
              <a:t> мен </a:t>
            </a:r>
          </a:p>
          <a:p>
            <a:r>
              <a:rPr lang="ru-RU" sz="1000" dirty="0" err="1" smtClean="0">
                <a:solidFill>
                  <a:srgbClr val="00B0F0"/>
                </a:solidFill>
                <a:latin typeface="Times New Roman" pitchFamily="18" charset="0"/>
                <a:cs typeface="Times New Roman" pitchFamily="18" charset="0"/>
              </a:rPr>
              <a:t>Ағын</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болып</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ағатын</a:t>
            </a:r>
            <a:endParaRPr lang="ru-RU" sz="1000" dirty="0" smtClean="0">
              <a:solidFill>
                <a:srgbClr val="00B0F0"/>
              </a:solidFill>
              <a:latin typeface="Times New Roman" pitchFamily="18" charset="0"/>
              <a:cs typeface="Times New Roman" pitchFamily="18" charset="0"/>
            </a:endParaRPr>
          </a:p>
          <a:p>
            <a:r>
              <a:rPr lang="ru-RU" sz="1000" dirty="0" err="1" smtClean="0">
                <a:solidFill>
                  <a:srgbClr val="00B0F0"/>
                </a:solidFill>
                <a:latin typeface="Times New Roman" pitchFamily="18" charset="0"/>
                <a:cs typeface="Times New Roman" pitchFamily="18" charset="0"/>
              </a:rPr>
              <a:t>Сөйлегенде</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сай</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саланы</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қопарып</a:t>
            </a:r>
            <a:endParaRPr lang="ru-RU" sz="1000" dirty="0" smtClean="0">
              <a:solidFill>
                <a:srgbClr val="00B0F0"/>
              </a:solidFill>
              <a:latin typeface="Times New Roman" pitchFamily="18" charset="0"/>
              <a:cs typeface="Times New Roman" pitchFamily="18" charset="0"/>
            </a:endParaRPr>
          </a:p>
          <a:p>
            <a:r>
              <a:rPr lang="ru-RU" sz="1000" dirty="0" err="1" smtClean="0">
                <a:solidFill>
                  <a:srgbClr val="00B0F0"/>
                </a:solidFill>
                <a:latin typeface="Times New Roman" pitchFamily="18" charset="0"/>
                <a:cs typeface="Times New Roman" pitchFamily="18" charset="0"/>
              </a:rPr>
              <a:t>Мұнар</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бұлттан</a:t>
            </a:r>
            <a:r>
              <a:rPr lang="ru-RU" sz="1000" dirty="0" smtClean="0">
                <a:solidFill>
                  <a:srgbClr val="00B0F0"/>
                </a:solidFill>
                <a:latin typeface="Times New Roman" pitchFamily="18" charset="0"/>
                <a:cs typeface="Times New Roman" pitchFamily="18" charset="0"/>
              </a:rPr>
              <a:t> сел </a:t>
            </a:r>
            <a:r>
              <a:rPr lang="ru-RU" sz="1000" dirty="0" err="1" smtClean="0">
                <a:solidFill>
                  <a:srgbClr val="00B0F0"/>
                </a:solidFill>
                <a:latin typeface="Times New Roman" pitchFamily="18" charset="0"/>
                <a:cs typeface="Times New Roman" pitchFamily="18" charset="0"/>
              </a:rPr>
              <a:t>жауындай</a:t>
            </a:r>
            <a:endParaRPr lang="ru-RU" sz="1000" dirty="0" smtClean="0">
              <a:solidFill>
                <a:srgbClr val="00B0F0"/>
              </a:solidFill>
              <a:latin typeface="Times New Roman" pitchFamily="18" charset="0"/>
              <a:cs typeface="Times New Roman" pitchFamily="18" charset="0"/>
            </a:endParaRPr>
          </a:p>
          <a:p>
            <a:r>
              <a:rPr lang="ru-RU" sz="1000" dirty="0" err="1" smtClean="0">
                <a:solidFill>
                  <a:srgbClr val="00B0F0"/>
                </a:solidFill>
                <a:latin typeface="Times New Roman" pitchFamily="18" charset="0"/>
                <a:cs typeface="Times New Roman" pitchFamily="18" charset="0"/>
              </a:rPr>
              <a:t>Жауатын</a:t>
            </a:r>
            <a:endParaRPr lang="ru-RU" sz="1000" dirty="0" smtClean="0">
              <a:solidFill>
                <a:srgbClr val="00B0F0"/>
              </a:solidFill>
              <a:latin typeface="Times New Roman" pitchFamily="18" charset="0"/>
              <a:cs typeface="Times New Roman" pitchFamily="18" charset="0"/>
            </a:endParaRPr>
          </a:p>
          <a:p>
            <a:endParaRPr lang="kk-KZ" sz="1000" dirty="0" smtClean="0">
              <a:solidFill>
                <a:srgbClr val="00B0F0"/>
              </a:solidFill>
              <a:latin typeface="Times New Roman" pitchFamily="18" charset="0"/>
              <a:cs typeface="Times New Roman" pitchFamily="18" charset="0"/>
            </a:endParaRPr>
          </a:p>
          <a:p>
            <a:endParaRPr lang="kk-KZ" sz="1000" dirty="0">
              <a:solidFill>
                <a:srgbClr val="00B0F0"/>
              </a:solidFill>
              <a:latin typeface="Times New Roman" pitchFamily="18" charset="0"/>
              <a:cs typeface="Times New Roman" pitchFamily="18" charset="0"/>
            </a:endParaRPr>
          </a:p>
          <a:p>
            <a:endParaRPr lang="kk-KZ" sz="1000" dirty="0" smtClean="0">
              <a:solidFill>
                <a:srgbClr val="00B0F0"/>
              </a:solidFill>
              <a:latin typeface="Times New Roman" pitchFamily="18" charset="0"/>
              <a:cs typeface="Times New Roman" pitchFamily="18" charset="0"/>
            </a:endParaRPr>
          </a:p>
          <a:p>
            <a:endParaRPr lang="kk-KZ" sz="1000" dirty="0">
              <a:solidFill>
                <a:srgbClr val="00B0F0"/>
              </a:solidFill>
              <a:latin typeface="Times New Roman" pitchFamily="18" charset="0"/>
              <a:cs typeface="Times New Roman" pitchFamily="18" charset="0"/>
            </a:endParaRPr>
          </a:p>
          <a:p>
            <a:endParaRPr lang="kk-KZ" sz="1000" dirty="0" smtClean="0">
              <a:solidFill>
                <a:srgbClr val="00B0F0"/>
              </a:solidFill>
              <a:latin typeface="Times New Roman" pitchFamily="18" charset="0"/>
              <a:cs typeface="Times New Roman" pitchFamily="18" charset="0"/>
            </a:endParaRPr>
          </a:p>
          <a:p>
            <a:endParaRPr lang="kk-KZ" sz="1000" dirty="0">
              <a:solidFill>
                <a:srgbClr val="00B0F0"/>
              </a:solidFill>
              <a:latin typeface="Times New Roman" pitchFamily="18" charset="0"/>
              <a:cs typeface="Times New Roman" pitchFamily="18" charset="0"/>
            </a:endParaRPr>
          </a:p>
          <a:p>
            <a:endParaRPr lang="kk-KZ" sz="1000" dirty="0" smtClean="0">
              <a:solidFill>
                <a:srgbClr val="00B0F0"/>
              </a:solidFill>
              <a:latin typeface="Times New Roman" pitchFamily="18" charset="0"/>
              <a:cs typeface="Times New Roman" pitchFamily="18" charset="0"/>
            </a:endParaRPr>
          </a:p>
          <a:p>
            <a:endParaRPr lang="ru-RU" sz="1000" dirty="0" smtClean="0">
              <a:solidFill>
                <a:srgbClr val="00B0F0"/>
              </a:solidFill>
              <a:latin typeface="Times New Roman" pitchFamily="18" charset="0"/>
              <a:cs typeface="Times New Roman" pitchFamily="18" charset="0"/>
            </a:endParaRPr>
          </a:p>
          <a:p>
            <a:r>
              <a:rPr lang="ru-RU" sz="1000" dirty="0" err="1" smtClean="0">
                <a:solidFill>
                  <a:srgbClr val="00B0F0"/>
                </a:solidFill>
                <a:latin typeface="Times New Roman" pitchFamily="18" charset="0"/>
                <a:cs typeface="Times New Roman" pitchFamily="18" charset="0"/>
              </a:rPr>
              <a:t>Қазақпын</a:t>
            </a:r>
            <a:r>
              <a:rPr lang="ru-RU" sz="1000" dirty="0" smtClean="0">
                <a:solidFill>
                  <a:srgbClr val="00B0F0"/>
                </a:solidFill>
                <a:latin typeface="Times New Roman" pitchFamily="18" charset="0"/>
                <a:cs typeface="Times New Roman" pitchFamily="18" charset="0"/>
              </a:rPr>
              <a:t> мен </a:t>
            </a:r>
          </a:p>
          <a:p>
            <a:r>
              <a:rPr lang="ru-RU" sz="1000" dirty="0" err="1" smtClean="0">
                <a:solidFill>
                  <a:srgbClr val="00B0F0"/>
                </a:solidFill>
                <a:latin typeface="Times New Roman" pitchFamily="18" charset="0"/>
                <a:cs typeface="Times New Roman" pitchFamily="18" charset="0"/>
              </a:rPr>
              <a:t>Менің</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тілім</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бір</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бөлек</a:t>
            </a:r>
            <a:endParaRPr lang="ru-RU" sz="1000" dirty="0" smtClean="0">
              <a:solidFill>
                <a:srgbClr val="00B0F0"/>
              </a:solidFill>
              <a:latin typeface="Times New Roman" pitchFamily="18" charset="0"/>
              <a:cs typeface="Times New Roman" pitchFamily="18" charset="0"/>
            </a:endParaRPr>
          </a:p>
          <a:p>
            <a:r>
              <a:rPr lang="ru-RU" sz="1000" dirty="0" err="1" smtClean="0">
                <a:solidFill>
                  <a:srgbClr val="00B0F0"/>
                </a:solidFill>
                <a:latin typeface="Times New Roman" pitchFamily="18" charset="0"/>
                <a:cs typeface="Times New Roman" pitchFamily="18" charset="0"/>
              </a:rPr>
              <a:t>Мәнер</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бөлек</a:t>
            </a:r>
            <a:r>
              <a:rPr lang="ru-RU" sz="1000" dirty="0" smtClean="0">
                <a:solidFill>
                  <a:srgbClr val="00B0F0"/>
                </a:solidFill>
                <a:latin typeface="Times New Roman" pitchFamily="18" charset="0"/>
                <a:cs typeface="Times New Roman" pitchFamily="18" charset="0"/>
              </a:rPr>
              <a:t> мен </a:t>
            </a:r>
            <a:r>
              <a:rPr lang="ru-RU" sz="1000" dirty="0" err="1" smtClean="0">
                <a:solidFill>
                  <a:srgbClr val="00B0F0"/>
                </a:solidFill>
                <a:latin typeface="Times New Roman" pitchFamily="18" charset="0"/>
                <a:cs typeface="Times New Roman" pitchFamily="18" charset="0"/>
              </a:rPr>
              <a:t>сөйлеген</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сөз</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бөлек</a:t>
            </a:r>
            <a:endParaRPr lang="ru-RU" sz="1000" dirty="0" smtClean="0">
              <a:solidFill>
                <a:srgbClr val="00B0F0"/>
              </a:solidFill>
              <a:latin typeface="Times New Roman" pitchFamily="18" charset="0"/>
              <a:cs typeface="Times New Roman" pitchFamily="18" charset="0"/>
            </a:endParaRPr>
          </a:p>
          <a:p>
            <a:r>
              <a:rPr lang="ru-RU" sz="1000" dirty="0" err="1" smtClean="0">
                <a:solidFill>
                  <a:srgbClr val="00B0F0"/>
                </a:solidFill>
                <a:latin typeface="Times New Roman" pitchFamily="18" charset="0"/>
                <a:cs typeface="Times New Roman" pitchFamily="18" charset="0"/>
              </a:rPr>
              <a:t>Шумақтарым</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қызыл</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шоқтай</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қыздырып</a:t>
            </a:r>
            <a:endParaRPr lang="ru-RU" sz="1000" dirty="0" smtClean="0">
              <a:solidFill>
                <a:srgbClr val="00B0F0"/>
              </a:solidFill>
              <a:latin typeface="Times New Roman" pitchFamily="18" charset="0"/>
              <a:cs typeface="Times New Roman" pitchFamily="18" charset="0"/>
            </a:endParaRPr>
          </a:p>
          <a:p>
            <a:r>
              <a:rPr lang="ru-RU" sz="1000" dirty="0" err="1" smtClean="0">
                <a:solidFill>
                  <a:srgbClr val="00B0F0"/>
                </a:solidFill>
                <a:latin typeface="Times New Roman" pitchFamily="18" charset="0"/>
                <a:cs typeface="Times New Roman" pitchFamily="18" charset="0"/>
              </a:rPr>
              <a:t>Өлеңіме</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бір</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ерекше</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нұр</a:t>
            </a:r>
            <a:r>
              <a:rPr lang="ru-RU" sz="1000" dirty="0" smtClean="0">
                <a:solidFill>
                  <a:srgbClr val="00B0F0"/>
                </a:solidFill>
                <a:latin typeface="Times New Roman" pitchFamily="18" charset="0"/>
                <a:cs typeface="Times New Roman" pitchFamily="18" charset="0"/>
              </a:rPr>
              <a:t> берет</a:t>
            </a:r>
          </a:p>
          <a:p>
            <a:endParaRPr lang="ru-RU" sz="1000" dirty="0" smtClean="0">
              <a:solidFill>
                <a:srgbClr val="00B0F0"/>
              </a:solidFill>
              <a:latin typeface="Times New Roman" pitchFamily="18" charset="0"/>
              <a:cs typeface="Times New Roman" pitchFamily="18" charset="0"/>
            </a:endParaRPr>
          </a:p>
          <a:p>
            <a:r>
              <a:rPr lang="ru-RU" sz="1000" dirty="0" err="1" smtClean="0">
                <a:solidFill>
                  <a:srgbClr val="00B0F0"/>
                </a:solidFill>
                <a:latin typeface="Times New Roman" pitchFamily="18" charset="0"/>
                <a:cs typeface="Times New Roman" pitchFamily="18" charset="0"/>
              </a:rPr>
              <a:t>Қазақпын</a:t>
            </a:r>
            <a:r>
              <a:rPr lang="ru-RU" sz="1000" dirty="0" smtClean="0">
                <a:solidFill>
                  <a:srgbClr val="00B0F0"/>
                </a:solidFill>
                <a:latin typeface="Times New Roman" pitchFamily="18" charset="0"/>
                <a:cs typeface="Times New Roman" pitchFamily="18" charset="0"/>
              </a:rPr>
              <a:t> мен </a:t>
            </a:r>
          </a:p>
          <a:p>
            <a:r>
              <a:rPr lang="ru-RU" sz="1000" dirty="0" err="1" smtClean="0">
                <a:solidFill>
                  <a:srgbClr val="00B0F0"/>
                </a:solidFill>
                <a:latin typeface="Times New Roman" pitchFamily="18" charset="0"/>
                <a:cs typeface="Times New Roman" pitchFamily="18" charset="0"/>
              </a:rPr>
              <a:t>Тілім</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менің</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тірегім</a:t>
            </a:r>
            <a:endParaRPr lang="ru-RU" sz="1000" dirty="0" smtClean="0">
              <a:solidFill>
                <a:srgbClr val="00B0F0"/>
              </a:solidFill>
              <a:latin typeface="Times New Roman" pitchFamily="18" charset="0"/>
              <a:cs typeface="Times New Roman" pitchFamily="18" charset="0"/>
            </a:endParaRPr>
          </a:p>
          <a:p>
            <a:r>
              <a:rPr lang="ru-RU" sz="1000" dirty="0" err="1" smtClean="0">
                <a:solidFill>
                  <a:srgbClr val="00B0F0"/>
                </a:solidFill>
                <a:latin typeface="Times New Roman" pitchFamily="18" charset="0"/>
                <a:cs typeface="Times New Roman" pitchFamily="18" charset="0"/>
              </a:rPr>
              <a:t>Тілім</a:t>
            </a:r>
            <a:r>
              <a:rPr lang="ru-RU" sz="1000" dirty="0" smtClean="0">
                <a:solidFill>
                  <a:srgbClr val="00B0F0"/>
                </a:solidFill>
                <a:latin typeface="Times New Roman" pitchFamily="18" charset="0"/>
                <a:cs typeface="Times New Roman" pitchFamily="18" charset="0"/>
              </a:rPr>
              <a:t>  барда мен </a:t>
            </a:r>
            <a:r>
              <a:rPr lang="ru-RU" sz="1000" dirty="0" err="1" smtClean="0">
                <a:solidFill>
                  <a:srgbClr val="00B0F0"/>
                </a:solidFill>
                <a:latin typeface="Times New Roman" pitchFamily="18" charset="0"/>
                <a:cs typeface="Times New Roman" pitchFamily="18" charset="0"/>
              </a:rPr>
              <a:t>бір</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ұлы</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жыр</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едім</a:t>
            </a:r>
            <a:endParaRPr lang="ru-RU" sz="1000" dirty="0" smtClean="0">
              <a:solidFill>
                <a:srgbClr val="00B0F0"/>
              </a:solidFill>
              <a:latin typeface="Times New Roman" pitchFamily="18" charset="0"/>
              <a:cs typeface="Times New Roman" pitchFamily="18" charset="0"/>
            </a:endParaRPr>
          </a:p>
          <a:p>
            <a:r>
              <a:rPr lang="ru-RU" sz="1000" dirty="0" err="1" smtClean="0">
                <a:solidFill>
                  <a:srgbClr val="00B0F0"/>
                </a:solidFill>
                <a:latin typeface="Times New Roman" pitchFamily="18" charset="0"/>
                <a:cs typeface="Times New Roman" pitchFamily="18" charset="0"/>
              </a:rPr>
              <a:t>Жырмен</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шығып</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ақ</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бұлтардың</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көгіне</a:t>
            </a:r>
            <a:r>
              <a:rPr lang="ru-RU" sz="1000" dirty="0" smtClean="0">
                <a:solidFill>
                  <a:srgbClr val="00B0F0"/>
                </a:solidFill>
                <a:latin typeface="Times New Roman" pitchFamily="18" charset="0"/>
                <a:cs typeface="Times New Roman" pitchFamily="18" charset="0"/>
              </a:rPr>
              <a:t> </a:t>
            </a:r>
          </a:p>
          <a:p>
            <a:r>
              <a:rPr lang="ru-RU" sz="1000" dirty="0" err="1" smtClean="0">
                <a:solidFill>
                  <a:srgbClr val="00B0F0"/>
                </a:solidFill>
                <a:latin typeface="Times New Roman" pitchFamily="18" charset="0"/>
                <a:cs typeface="Times New Roman" pitchFamily="18" charset="0"/>
              </a:rPr>
              <a:t>Жырмен</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бірге</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қара</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жерге</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кіремін</a:t>
            </a:r>
            <a:endParaRPr lang="ru-RU" sz="1000" dirty="0" smtClean="0">
              <a:solidFill>
                <a:srgbClr val="00B0F0"/>
              </a:solidFill>
              <a:latin typeface="Times New Roman" pitchFamily="18" charset="0"/>
              <a:cs typeface="Times New Roman" pitchFamily="18" charset="0"/>
            </a:endParaRPr>
          </a:p>
          <a:p>
            <a:r>
              <a:rPr lang="ru-RU" sz="1000" dirty="0" err="1" smtClean="0">
                <a:solidFill>
                  <a:srgbClr val="00B0F0"/>
                </a:solidFill>
                <a:latin typeface="Times New Roman" pitchFamily="18" charset="0"/>
                <a:cs typeface="Times New Roman" pitchFamily="18" charset="0"/>
              </a:rPr>
              <a:t>Қазақпын</a:t>
            </a:r>
            <a:r>
              <a:rPr lang="ru-RU" sz="1000" dirty="0" smtClean="0">
                <a:solidFill>
                  <a:srgbClr val="00B0F0"/>
                </a:solidFill>
                <a:latin typeface="Times New Roman" pitchFamily="18" charset="0"/>
                <a:cs typeface="Times New Roman" pitchFamily="18" charset="0"/>
              </a:rPr>
              <a:t> мен </a:t>
            </a:r>
          </a:p>
          <a:p>
            <a:r>
              <a:rPr lang="ru-RU" sz="1000" dirty="0" err="1" smtClean="0">
                <a:solidFill>
                  <a:srgbClr val="00B0F0"/>
                </a:solidFill>
                <a:latin typeface="Times New Roman" pitchFamily="18" charset="0"/>
                <a:cs typeface="Times New Roman" pitchFamily="18" charset="0"/>
              </a:rPr>
              <a:t>Тілім</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менің</a:t>
            </a:r>
            <a:r>
              <a:rPr lang="ru-RU" sz="1000" dirty="0" smtClean="0">
                <a:solidFill>
                  <a:srgbClr val="00B0F0"/>
                </a:solidFill>
                <a:latin typeface="Times New Roman" pitchFamily="18" charset="0"/>
                <a:cs typeface="Times New Roman" pitchFamily="18" charset="0"/>
              </a:rPr>
              <a:t> </a:t>
            </a:r>
            <a:r>
              <a:rPr lang="ru-RU" sz="1000" dirty="0" err="1" smtClean="0">
                <a:solidFill>
                  <a:srgbClr val="00B0F0"/>
                </a:solidFill>
                <a:latin typeface="Times New Roman" pitchFamily="18" charset="0"/>
                <a:cs typeface="Times New Roman" pitchFamily="18" charset="0"/>
              </a:rPr>
              <a:t>тірегім</a:t>
            </a:r>
            <a:endParaRPr lang="ru-RU" sz="1000" dirty="0" smtClean="0">
              <a:solidFill>
                <a:srgbClr val="00B0F0"/>
              </a:solidFill>
              <a:latin typeface="Times New Roman" pitchFamily="18" charset="0"/>
              <a:cs typeface="Times New Roman" pitchFamily="18" charset="0"/>
            </a:endParaRPr>
          </a:p>
          <a:p>
            <a:endParaRPr lang="kk-KZ" sz="1200" dirty="0">
              <a:latin typeface="Times New Roman" pitchFamily="18" charset="0"/>
              <a:cs typeface="Times New Roman" pitchFamily="18" charset="0"/>
            </a:endParaRPr>
          </a:p>
          <a:p>
            <a:r>
              <a:rPr lang="kk-KZ" sz="1200" dirty="0"/>
              <a:t> </a:t>
            </a:r>
            <a:endParaRPr lang="ru-RU" sz="1200" i="1" dirty="0">
              <a:solidFill>
                <a:srgbClr val="00B0F0"/>
              </a:solidFill>
              <a:latin typeface="Times New Roman" pitchFamily="18" charset="0"/>
              <a:cs typeface="Times New Roman" pitchFamily="18" charset="0"/>
            </a:endParaRPr>
          </a:p>
        </p:txBody>
      </p:sp>
      <p:sp>
        <p:nvSpPr>
          <p:cNvPr id="6" name="Прямоугольник 5"/>
          <p:cNvSpPr/>
          <p:nvPr/>
        </p:nvSpPr>
        <p:spPr>
          <a:xfrm>
            <a:off x="309382" y="4084624"/>
            <a:ext cx="2286000" cy="646331"/>
          </a:xfrm>
          <a:prstGeom prst="rect">
            <a:avLst/>
          </a:prstGeom>
        </p:spPr>
        <p:txBody>
          <a:bodyPr wrap="square">
            <a:spAutoFit/>
          </a:bodyPr>
          <a:lstStyle/>
          <a:p>
            <a:pPr algn="ctr"/>
            <a:r>
              <a:rPr lang="ru-RU" sz="1200" dirty="0">
                <a:solidFill>
                  <a:srgbClr val="0070C0"/>
                </a:solidFill>
                <a:latin typeface="Times New Roman" pitchFamily="18" charset="0"/>
                <a:cs typeface="Times New Roman" pitchFamily="18" charset="0"/>
              </a:rPr>
              <a:t>1курс  241 топ </a:t>
            </a:r>
            <a:endParaRPr lang="ru-RU" sz="1200" dirty="0" smtClean="0">
              <a:solidFill>
                <a:srgbClr val="0070C0"/>
              </a:solidFill>
              <a:latin typeface="Times New Roman" pitchFamily="18" charset="0"/>
              <a:cs typeface="Times New Roman" pitchFamily="18" charset="0"/>
            </a:endParaRPr>
          </a:p>
          <a:p>
            <a:pPr algn="ctr"/>
            <a:r>
              <a:rPr lang="ru-RU" sz="1200" dirty="0" smtClean="0">
                <a:solidFill>
                  <a:srgbClr val="0070C0"/>
                </a:solidFill>
                <a:latin typeface="Times New Roman" pitchFamily="18" charset="0"/>
                <a:cs typeface="Times New Roman" pitchFamily="18" charset="0"/>
              </a:rPr>
              <a:t> </a:t>
            </a:r>
            <a:r>
              <a:rPr lang="ru-RU" sz="1200" dirty="0" err="1">
                <a:solidFill>
                  <a:srgbClr val="0070C0"/>
                </a:solidFill>
                <a:latin typeface="Times New Roman" pitchFamily="18" charset="0"/>
                <a:cs typeface="Times New Roman" pitchFamily="18" charset="0"/>
              </a:rPr>
              <a:t>Ермұрат</a:t>
            </a:r>
            <a:r>
              <a:rPr lang="ru-RU" sz="1200" dirty="0">
                <a:solidFill>
                  <a:srgbClr val="0070C0"/>
                </a:solidFill>
                <a:latin typeface="Times New Roman" pitchFamily="18" charset="0"/>
                <a:cs typeface="Times New Roman" pitchFamily="18" charset="0"/>
              </a:rPr>
              <a:t> </a:t>
            </a:r>
            <a:r>
              <a:rPr lang="ru-RU" sz="1200" dirty="0" err="1">
                <a:solidFill>
                  <a:srgbClr val="0070C0"/>
                </a:solidFill>
                <a:latin typeface="Times New Roman" pitchFamily="18" charset="0"/>
                <a:cs typeface="Times New Roman" pitchFamily="18" charset="0"/>
              </a:rPr>
              <a:t>Сағым</a:t>
            </a:r>
            <a:r>
              <a:rPr lang="ru-RU" sz="1200" dirty="0">
                <a:solidFill>
                  <a:srgbClr val="0070C0"/>
                </a:solidFill>
                <a:latin typeface="Times New Roman" pitchFamily="18" charset="0"/>
                <a:cs typeface="Times New Roman" pitchFamily="18" charset="0"/>
              </a:rPr>
              <a:t> </a:t>
            </a:r>
          </a:p>
          <a:p>
            <a:pPr algn="ctr"/>
            <a:r>
              <a:rPr lang="ru-RU" sz="1200" dirty="0">
                <a:solidFill>
                  <a:srgbClr val="0070C0"/>
                </a:solidFill>
                <a:latin typeface="Times New Roman" pitchFamily="18" charset="0"/>
                <a:cs typeface="Times New Roman" pitchFamily="18" charset="0"/>
              </a:rPr>
              <a:t>« </a:t>
            </a:r>
            <a:r>
              <a:rPr lang="ru-RU" sz="1200" dirty="0" err="1">
                <a:solidFill>
                  <a:srgbClr val="0070C0"/>
                </a:solidFill>
                <a:latin typeface="Times New Roman" pitchFamily="18" charset="0"/>
                <a:cs typeface="Times New Roman" pitchFamily="18" charset="0"/>
              </a:rPr>
              <a:t>Дәнекерлеу</a:t>
            </a:r>
            <a:r>
              <a:rPr lang="ru-RU" sz="1200" dirty="0">
                <a:solidFill>
                  <a:srgbClr val="0070C0"/>
                </a:solidFill>
                <a:latin typeface="Times New Roman" pitchFamily="18" charset="0"/>
                <a:cs typeface="Times New Roman" pitchFamily="18" charset="0"/>
              </a:rPr>
              <a:t> </a:t>
            </a:r>
            <a:r>
              <a:rPr lang="ru-RU" sz="1200" dirty="0" err="1">
                <a:solidFill>
                  <a:srgbClr val="0070C0"/>
                </a:solidFill>
                <a:latin typeface="Times New Roman" pitchFamily="18" charset="0"/>
                <a:cs typeface="Times New Roman" pitchFamily="18" charset="0"/>
              </a:rPr>
              <a:t>ісі</a:t>
            </a:r>
            <a:r>
              <a:rPr lang="ru-RU" sz="1200" dirty="0">
                <a:solidFill>
                  <a:srgbClr val="0070C0"/>
                </a:solidFill>
                <a:latin typeface="Times New Roman" pitchFamily="18" charset="0"/>
                <a:cs typeface="Times New Roman" pitchFamily="18" charset="0"/>
              </a:rPr>
              <a:t>»</a:t>
            </a:r>
          </a:p>
        </p:txBody>
      </p:sp>
      <p:sp>
        <p:nvSpPr>
          <p:cNvPr id="7" name="Горизонтальный свиток 6"/>
          <p:cNvSpPr/>
          <p:nvPr/>
        </p:nvSpPr>
        <p:spPr>
          <a:xfrm rot="21377046">
            <a:off x="5263139" y="2173398"/>
            <a:ext cx="3825447" cy="1283998"/>
          </a:xfrm>
          <a:prstGeom prst="horizont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solidFill>
                  <a:srgbClr val="FFFF00"/>
                </a:solidFill>
              </a:rPr>
              <a:t>ҚҰРМЕТТІ КОЛЛЕДЖ ҰСТАЗДАРЫ СІЗДЕРДІ ТӨЛ МЕРЕКЕЛЕРІҢІЗБЕН</a:t>
            </a:r>
          </a:p>
          <a:p>
            <a:pPr algn="ctr"/>
            <a:r>
              <a:rPr lang="kk-KZ" dirty="0" smtClean="0">
                <a:solidFill>
                  <a:srgbClr val="FFFF00"/>
                </a:solidFill>
              </a:rPr>
              <a:t>ҚҰТТЫҚТАЙМЫЗ!</a:t>
            </a:r>
            <a:endParaRPr lang="ru-RU" dirty="0">
              <a:solidFill>
                <a:srgbClr val="FFFF00"/>
              </a:solidFill>
            </a:endParaRPr>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096" y="1916832"/>
            <a:ext cx="1908664" cy="18722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3589418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TotalTime>
  <Words>1209</Words>
  <Application>Microsoft Office PowerPoint</Application>
  <PresentationFormat>Экран (4:3)</PresentationFormat>
  <Paragraphs>163</Paragraphs>
  <Slides>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Тема Office</vt:lpstr>
      <vt:lpstr>КОЛЛЕДЖ ТЫНЫСЫ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Директор-бас редактор                     Алтаев Б.Б. Мекенжайымыз: 040600. Ұзынағаш. Сарыбай би 71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Колледж тынысы</dc:title>
  <dc:creator>User</dc:creator>
  <cp:lastModifiedBy>User</cp:lastModifiedBy>
  <cp:revision>114</cp:revision>
  <cp:lastPrinted>2018-10-03T14:56:43Z</cp:lastPrinted>
  <dcterms:created xsi:type="dcterms:W3CDTF">2018-10-03T03:10:51Z</dcterms:created>
  <dcterms:modified xsi:type="dcterms:W3CDTF">2019-06-11T05:04:03Z</dcterms:modified>
</cp:coreProperties>
</file>